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7" r:id="rId1"/>
  </p:sldMasterIdLst>
  <p:notesMasterIdLst>
    <p:notesMasterId r:id="rId23"/>
  </p:notesMasterIdLst>
  <p:sldIdLst>
    <p:sldId id="280" r:id="rId2"/>
    <p:sldId id="270" r:id="rId3"/>
    <p:sldId id="272" r:id="rId4"/>
    <p:sldId id="273" r:id="rId5"/>
    <p:sldId id="274" r:id="rId6"/>
    <p:sldId id="271" r:id="rId7"/>
    <p:sldId id="277" r:id="rId8"/>
    <p:sldId id="293" r:id="rId9"/>
    <p:sldId id="291" r:id="rId10"/>
    <p:sldId id="262" r:id="rId11"/>
    <p:sldId id="263" r:id="rId12"/>
    <p:sldId id="264" r:id="rId13"/>
    <p:sldId id="266" r:id="rId14"/>
    <p:sldId id="265" r:id="rId15"/>
    <p:sldId id="267" r:id="rId16"/>
    <p:sldId id="292" r:id="rId17"/>
    <p:sldId id="258" r:id="rId18"/>
    <p:sldId id="259" r:id="rId19"/>
    <p:sldId id="289" r:id="rId20"/>
    <p:sldId id="284" r:id="rId21"/>
    <p:sldId id="29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988A"/>
    <a:srgbClr val="1D787D"/>
    <a:srgbClr val="00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BDF530D-41F3-4982-ADCC-86757793891B}" v="110" dt="2023-09-13T08:59:51.9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5033" autoAdjust="0"/>
  </p:normalViewPr>
  <p:slideViewPr>
    <p:cSldViewPr snapToGrid="0">
      <p:cViewPr varScale="1">
        <p:scale>
          <a:sx n="74" d="100"/>
          <a:sy n="74" d="100"/>
        </p:scale>
        <p:origin x="307"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deep Singh" userId="46455f9d4492947a" providerId="LiveId" clId="{ABDF530D-41F3-4982-ADCC-86757793891B}"/>
    <pc:docChg chg="undo redo custSel addSld delSld modSld sldOrd">
      <pc:chgData name="Sandeep Singh" userId="46455f9d4492947a" providerId="LiveId" clId="{ABDF530D-41F3-4982-ADCC-86757793891B}" dt="2023-09-13T09:08:22.881" v="870" actId="207"/>
      <pc:docMkLst>
        <pc:docMk/>
      </pc:docMkLst>
      <pc:sldChg chg="modSp mod">
        <pc:chgData name="Sandeep Singh" userId="46455f9d4492947a" providerId="LiveId" clId="{ABDF530D-41F3-4982-ADCC-86757793891B}" dt="2023-09-12T17:18:06.611" v="179" actId="2711"/>
        <pc:sldMkLst>
          <pc:docMk/>
          <pc:sldMk cId="3453918555" sldId="259"/>
        </pc:sldMkLst>
        <pc:spChg chg="mod">
          <ac:chgData name="Sandeep Singh" userId="46455f9d4492947a" providerId="LiveId" clId="{ABDF530D-41F3-4982-ADCC-86757793891B}" dt="2023-09-12T17:17:50.037" v="178" actId="2711"/>
          <ac:spMkLst>
            <pc:docMk/>
            <pc:sldMk cId="3453918555" sldId="259"/>
            <ac:spMk id="3" creationId="{A973C7B2-3B83-11AC-879E-74D7D3087934}"/>
          </ac:spMkLst>
        </pc:spChg>
        <pc:spChg chg="mod">
          <ac:chgData name="Sandeep Singh" userId="46455f9d4492947a" providerId="LiveId" clId="{ABDF530D-41F3-4982-ADCC-86757793891B}" dt="2023-09-12T17:09:59.918" v="14" actId="1076"/>
          <ac:spMkLst>
            <pc:docMk/>
            <pc:sldMk cId="3453918555" sldId="259"/>
            <ac:spMk id="4" creationId="{432399E1-4702-82BA-E9A7-741C4BB9A15E}"/>
          </ac:spMkLst>
        </pc:spChg>
        <pc:spChg chg="mod">
          <ac:chgData name="Sandeep Singh" userId="46455f9d4492947a" providerId="LiveId" clId="{ABDF530D-41F3-4982-ADCC-86757793891B}" dt="2023-09-12T17:18:06.611" v="179" actId="2711"/>
          <ac:spMkLst>
            <pc:docMk/>
            <pc:sldMk cId="3453918555" sldId="259"/>
            <ac:spMk id="5" creationId="{A31BDE06-8049-C78E-1BB6-A690D9D120EC}"/>
          </ac:spMkLst>
        </pc:spChg>
      </pc:sldChg>
      <pc:sldChg chg="addSp delSp modSp mod setBg">
        <pc:chgData name="Sandeep Singh" userId="46455f9d4492947a" providerId="LiveId" clId="{ABDF530D-41F3-4982-ADCC-86757793891B}" dt="2023-09-12T18:50:48.349" v="591"/>
        <pc:sldMkLst>
          <pc:docMk/>
          <pc:sldMk cId="154113088" sldId="266"/>
        </pc:sldMkLst>
        <pc:spChg chg="add del mod">
          <ac:chgData name="Sandeep Singh" userId="46455f9d4492947a" providerId="LiveId" clId="{ABDF530D-41F3-4982-ADCC-86757793891B}" dt="2023-09-12T17:01:06.638" v="6"/>
          <ac:spMkLst>
            <pc:docMk/>
            <pc:sldMk cId="154113088" sldId="266"/>
            <ac:spMk id="2" creationId="{6AA22BBE-7D80-A109-8E3E-0D24CF9890BB}"/>
          </ac:spMkLst>
        </pc:spChg>
        <pc:spChg chg="mod">
          <ac:chgData name="Sandeep Singh" userId="46455f9d4492947a" providerId="LiveId" clId="{ABDF530D-41F3-4982-ADCC-86757793891B}" dt="2023-09-12T16:58:42.912" v="3" actId="14100"/>
          <ac:spMkLst>
            <pc:docMk/>
            <pc:sldMk cId="154113088" sldId="266"/>
            <ac:spMk id="4" creationId="{0EC15C35-1A22-C909-2886-7FB603943C9D}"/>
          </ac:spMkLst>
        </pc:spChg>
        <pc:spChg chg="add mod">
          <ac:chgData name="Sandeep Singh" userId="46455f9d4492947a" providerId="LiveId" clId="{ABDF530D-41F3-4982-ADCC-86757793891B}" dt="2023-09-12T17:02:13.165" v="12" actId="14100"/>
          <ac:spMkLst>
            <pc:docMk/>
            <pc:sldMk cId="154113088" sldId="266"/>
            <ac:spMk id="5" creationId="{6B3435A6-E4DB-A1E2-8473-468E5FC1CDEE}"/>
          </ac:spMkLst>
        </pc:spChg>
      </pc:sldChg>
      <pc:sldChg chg="setBg">
        <pc:chgData name="Sandeep Singh" userId="46455f9d4492947a" providerId="LiveId" clId="{ABDF530D-41F3-4982-ADCC-86757793891B}" dt="2023-09-12T18:53:24.741" v="593"/>
        <pc:sldMkLst>
          <pc:docMk/>
          <pc:sldMk cId="2228589741" sldId="267"/>
        </pc:sldMkLst>
      </pc:sldChg>
      <pc:sldChg chg="modSp mod ord">
        <pc:chgData name="Sandeep Singh" userId="46455f9d4492947a" providerId="LiveId" clId="{ABDF530D-41F3-4982-ADCC-86757793891B}" dt="2023-09-13T09:08:22.881" v="870" actId="207"/>
        <pc:sldMkLst>
          <pc:docMk/>
          <pc:sldMk cId="4194736538" sldId="270"/>
        </pc:sldMkLst>
        <pc:spChg chg="mod">
          <ac:chgData name="Sandeep Singh" userId="46455f9d4492947a" providerId="LiveId" clId="{ABDF530D-41F3-4982-ADCC-86757793891B}" dt="2023-09-13T09:08:22.881" v="870" actId="207"/>
          <ac:spMkLst>
            <pc:docMk/>
            <pc:sldMk cId="4194736538" sldId="270"/>
            <ac:spMk id="185" creationId="{00000000-0000-0000-0000-000000000000}"/>
          </ac:spMkLst>
        </pc:spChg>
        <pc:spChg chg="mod">
          <ac:chgData name="Sandeep Singh" userId="46455f9d4492947a" providerId="LiveId" clId="{ABDF530D-41F3-4982-ADCC-86757793891B}" dt="2023-09-13T09:08:06.670" v="869" actId="20577"/>
          <ac:spMkLst>
            <pc:docMk/>
            <pc:sldMk cId="4194736538" sldId="270"/>
            <ac:spMk id="186" creationId="{00000000-0000-0000-0000-000000000000}"/>
          </ac:spMkLst>
        </pc:spChg>
      </pc:sldChg>
      <pc:sldChg chg="modSp mod">
        <pc:chgData name="Sandeep Singh" userId="46455f9d4492947a" providerId="LiveId" clId="{ABDF530D-41F3-4982-ADCC-86757793891B}" dt="2023-09-13T09:05:53.928" v="760" actId="20577"/>
        <pc:sldMkLst>
          <pc:docMk/>
          <pc:sldMk cId="3149123097" sldId="271"/>
        </pc:sldMkLst>
        <pc:spChg chg="mod">
          <ac:chgData name="Sandeep Singh" userId="46455f9d4492947a" providerId="LiveId" clId="{ABDF530D-41F3-4982-ADCC-86757793891B}" dt="2023-09-13T09:05:53.928" v="760" actId="20577"/>
          <ac:spMkLst>
            <pc:docMk/>
            <pc:sldMk cId="3149123097" sldId="271"/>
            <ac:spMk id="201" creationId="{00000000-0000-0000-0000-000000000000}"/>
          </ac:spMkLst>
        </pc:spChg>
        <pc:spChg chg="mod">
          <ac:chgData name="Sandeep Singh" userId="46455f9d4492947a" providerId="LiveId" clId="{ABDF530D-41F3-4982-ADCC-86757793891B}" dt="2023-09-13T09:04:36.949" v="741" actId="20577"/>
          <ac:spMkLst>
            <pc:docMk/>
            <pc:sldMk cId="3149123097" sldId="271"/>
            <ac:spMk id="202" creationId="{00000000-0000-0000-0000-000000000000}"/>
          </ac:spMkLst>
        </pc:spChg>
      </pc:sldChg>
      <pc:sldChg chg="ord">
        <pc:chgData name="Sandeep Singh" userId="46455f9d4492947a" providerId="LiveId" clId="{ABDF530D-41F3-4982-ADCC-86757793891B}" dt="2023-09-12T05:05:21.879" v="1"/>
        <pc:sldMkLst>
          <pc:docMk/>
          <pc:sldMk cId="1452532171" sldId="272"/>
        </pc:sldMkLst>
      </pc:sldChg>
      <pc:sldChg chg="modSp mod">
        <pc:chgData name="Sandeep Singh" userId="46455f9d4492947a" providerId="LiveId" clId="{ABDF530D-41F3-4982-ADCC-86757793891B}" dt="2023-09-13T09:04:25.184" v="740" actId="20577"/>
        <pc:sldMkLst>
          <pc:docMk/>
          <pc:sldMk cId="1332668425" sldId="273"/>
        </pc:sldMkLst>
        <pc:spChg chg="mod">
          <ac:chgData name="Sandeep Singh" userId="46455f9d4492947a" providerId="LiveId" clId="{ABDF530D-41F3-4982-ADCC-86757793891B}" dt="2023-09-13T09:04:25.184" v="740" actId="20577"/>
          <ac:spMkLst>
            <pc:docMk/>
            <pc:sldMk cId="1332668425" sldId="273"/>
            <ac:spMk id="250" creationId="{00000000-0000-0000-0000-000000000000}"/>
          </ac:spMkLst>
        </pc:spChg>
      </pc:sldChg>
      <pc:sldChg chg="modSp mod">
        <pc:chgData name="Sandeep Singh" userId="46455f9d4492947a" providerId="LiveId" clId="{ABDF530D-41F3-4982-ADCC-86757793891B}" dt="2023-09-13T08:48:40.842" v="614" actId="20577"/>
        <pc:sldMkLst>
          <pc:docMk/>
          <pc:sldMk cId="4176707" sldId="275"/>
        </pc:sldMkLst>
        <pc:spChg chg="mod">
          <ac:chgData name="Sandeep Singh" userId="46455f9d4492947a" providerId="LiveId" clId="{ABDF530D-41F3-4982-ADCC-86757793891B}" dt="2023-09-13T08:48:40.842" v="614" actId="20577"/>
          <ac:spMkLst>
            <pc:docMk/>
            <pc:sldMk cId="4176707" sldId="275"/>
            <ac:spMk id="454" creationId="{00000000-0000-0000-0000-000000000000}"/>
          </ac:spMkLst>
        </pc:spChg>
      </pc:sldChg>
      <pc:sldChg chg="modSp mod">
        <pc:chgData name="Sandeep Singh" userId="46455f9d4492947a" providerId="LiveId" clId="{ABDF530D-41F3-4982-ADCC-86757793891B}" dt="2023-09-13T08:54:38.978" v="644"/>
        <pc:sldMkLst>
          <pc:docMk/>
          <pc:sldMk cId="3842491229" sldId="277"/>
        </pc:sldMkLst>
        <pc:spChg chg="mod">
          <ac:chgData name="Sandeep Singh" userId="46455f9d4492947a" providerId="LiveId" clId="{ABDF530D-41F3-4982-ADCC-86757793891B}" dt="2023-09-13T08:54:38.978" v="644"/>
          <ac:spMkLst>
            <pc:docMk/>
            <pc:sldMk cId="3842491229" sldId="277"/>
            <ac:spMk id="574" creationId="{00000000-0000-0000-0000-000000000000}"/>
          </ac:spMkLst>
        </pc:spChg>
      </pc:sldChg>
      <pc:sldChg chg="ord">
        <pc:chgData name="Sandeep Singh" userId="46455f9d4492947a" providerId="LiveId" clId="{ABDF530D-41F3-4982-ADCC-86757793891B}" dt="2023-09-13T04:42:50.327" v="603"/>
        <pc:sldMkLst>
          <pc:docMk/>
          <pc:sldMk cId="3416470419" sldId="278"/>
        </pc:sldMkLst>
      </pc:sldChg>
      <pc:sldChg chg="addSp delSp modSp mod setBg">
        <pc:chgData name="Sandeep Singh" userId="46455f9d4492947a" providerId="LiveId" clId="{ABDF530D-41F3-4982-ADCC-86757793891B}" dt="2023-09-13T04:40:26.382" v="599"/>
        <pc:sldMkLst>
          <pc:docMk/>
          <pc:sldMk cId="1521306363" sldId="280"/>
        </pc:sldMkLst>
        <pc:spChg chg="mod">
          <ac:chgData name="Sandeep Singh" userId="46455f9d4492947a" providerId="LiveId" clId="{ABDF530D-41F3-4982-ADCC-86757793891B}" dt="2023-09-13T04:39:15.485" v="596" actId="14100"/>
          <ac:spMkLst>
            <pc:docMk/>
            <pc:sldMk cId="1521306363" sldId="280"/>
            <ac:spMk id="2" creationId="{C42C8A49-011D-BCFC-25EF-418A8FB1D425}"/>
          </ac:spMkLst>
        </pc:spChg>
        <pc:spChg chg="mod">
          <ac:chgData name="Sandeep Singh" userId="46455f9d4492947a" providerId="LiveId" clId="{ABDF530D-41F3-4982-ADCC-86757793891B}" dt="2023-09-12T17:22:30.576" v="186" actId="1076"/>
          <ac:spMkLst>
            <pc:docMk/>
            <pc:sldMk cId="1521306363" sldId="280"/>
            <ac:spMk id="3" creationId="{23ED84B2-7343-77EC-498D-C3136E03E64D}"/>
          </ac:spMkLst>
        </pc:spChg>
        <pc:spChg chg="add del mod">
          <ac:chgData name="Sandeep Singh" userId="46455f9d4492947a" providerId="LiveId" clId="{ABDF530D-41F3-4982-ADCC-86757793891B}" dt="2023-09-12T17:22:09.941" v="183"/>
          <ac:spMkLst>
            <pc:docMk/>
            <pc:sldMk cId="1521306363" sldId="280"/>
            <ac:spMk id="4" creationId="{81E17151-5A5D-BF96-B71E-FB3D9B0FE399}"/>
          </ac:spMkLst>
        </pc:spChg>
        <pc:spChg chg="add mod">
          <ac:chgData name="Sandeep Singh" userId="46455f9d4492947a" providerId="LiveId" clId="{ABDF530D-41F3-4982-ADCC-86757793891B}" dt="2023-09-12T17:30:25.439" v="360" actId="20577"/>
          <ac:spMkLst>
            <pc:docMk/>
            <pc:sldMk cId="1521306363" sldId="280"/>
            <ac:spMk id="5" creationId="{DDC764C8-17FA-2F42-DDBF-76D5DFDBF2C5}"/>
          </ac:spMkLst>
        </pc:spChg>
      </pc:sldChg>
      <pc:sldChg chg="setBg">
        <pc:chgData name="Sandeep Singh" userId="46455f9d4492947a" providerId="LiveId" clId="{ABDF530D-41F3-4982-ADCC-86757793891B}" dt="2023-09-12T18:55:06.930" v="595"/>
        <pc:sldMkLst>
          <pc:docMk/>
          <pc:sldMk cId="3919893332" sldId="285"/>
        </pc:sldMkLst>
      </pc:sldChg>
      <pc:sldChg chg="addSp delSp modSp new mod ord setBg">
        <pc:chgData name="Sandeep Singh" userId="46455f9d4492947a" providerId="LiveId" clId="{ABDF530D-41F3-4982-ADCC-86757793891B}" dt="2023-09-12T18:46:49.662" v="589"/>
        <pc:sldMkLst>
          <pc:docMk/>
          <pc:sldMk cId="89320001" sldId="287"/>
        </pc:sldMkLst>
        <pc:spChg chg="add mod">
          <ac:chgData name="Sandeep Singh" userId="46455f9d4492947a" providerId="LiveId" clId="{ABDF530D-41F3-4982-ADCC-86757793891B}" dt="2023-09-12T18:43:19.708" v="503" actId="207"/>
          <ac:spMkLst>
            <pc:docMk/>
            <pc:sldMk cId="89320001" sldId="287"/>
            <ac:spMk id="4" creationId="{6ED8ED59-9EB0-EDEA-D623-AED2C0622A86}"/>
          </ac:spMkLst>
        </pc:spChg>
        <pc:graphicFrameChg chg="add del modGraphic">
          <ac:chgData name="Sandeep Singh" userId="46455f9d4492947a" providerId="LiveId" clId="{ABDF530D-41F3-4982-ADCC-86757793891B}" dt="2023-09-12T18:24:41.483" v="365" actId="21"/>
          <ac:graphicFrameMkLst>
            <pc:docMk/>
            <pc:sldMk cId="89320001" sldId="287"/>
            <ac:graphicFrameMk id="3" creationId="{07C84103-0ED5-B034-BC5D-7DEE5DE7BA1B}"/>
          </ac:graphicFrameMkLst>
        </pc:graphicFrameChg>
      </pc:sldChg>
      <pc:sldChg chg="new del">
        <pc:chgData name="Sandeep Singh" userId="46455f9d4492947a" providerId="LiveId" clId="{ABDF530D-41F3-4982-ADCC-86757793891B}" dt="2023-09-13T08:59:23.140" v="647" actId="47"/>
        <pc:sldMkLst>
          <pc:docMk/>
          <pc:sldMk cId="1802499237" sldId="288"/>
        </pc:sldMkLst>
      </pc:sldChg>
      <pc:sldChg chg="addSp delSp modSp new mod setBg">
        <pc:chgData name="Sandeep Singh" userId="46455f9d4492947a" providerId="LiveId" clId="{ABDF530D-41F3-4982-ADCC-86757793891B}" dt="2023-09-13T09:04:06.114" v="736"/>
        <pc:sldMkLst>
          <pc:docMk/>
          <pc:sldMk cId="1673062984" sldId="289"/>
        </pc:sldMkLst>
        <pc:spChg chg="mod">
          <ac:chgData name="Sandeep Singh" userId="46455f9d4492947a" providerId="LiveId" clId="{ABDF530D-41F3-4982-ADCC-86757793891B}" dt="2023-09-13T09:02:12.713" v="704" actId="122"/>
          <ac:spMkLst>
            <pc:docMk/>
            <pc:sldMk cId="1673062984" sldId="289"/>
            <ac:spMk id="2" creationId="{80FF9F6D-B46C-62FB-65B3-A3A083CAD65F}"/>
          </ac:spMkLst>
        </pc:spChg>
        <pc:spChg chg="del mod">
          <ac:chgData name="Sandeep Singh" userId="46455f9d4492947a" providerId="LiveId" clId="{ABDF530D-41F3-4982-ADCC-86757793891B}" dt="2023-09-13T09:01:35.682" v="652" actId="22"/>
          <ac:spMkLst>
            <pc:docMk/>
            <pc:sldMk cId="1673062984" sldId="289"/>
            <ac:spMk id="3" creationId="{CF37F0FD-5348-7C87-EA00-6A04F918F62D}"/>
          </ac:spMkLst>
        </pc:spChg>
        <pc:spChg chg="mod">
          <ac:chgData name="Sandeep Singh" userId="46455f9d4492947a" providerId="LiveId" clId="{ABDF530D-41F3-4982-ADCC-86757793891B}" dt="2023-09-13T09:04:06.114" v="736"/>
          <ac:spMkLst>
            <pc:docMk/>
            <pc:sldMk cId="1673062984" sldId="289"/>
            <ac:spMk id="4" creationId="{E06923B8-3CD5-897B-ABC1-672642F6C98F}"/>
          </ac:spMkLst>
        </pc:spChg>
        <pc:picChg chg="add mod ord">
          <ac:chgData name="Sandeep Singh" userId="46455f9d4492947a" providerId="LiveId" clId="{ABDF530D-41F3-4982-ADCC-86757793891B}" dt="2023-09-13T09:01:35.682" v="652" actId="22"/>
          <ac:picMkLst>
            <pc:docMk/>
            <pc:sldMk cId="1673062984" sldId="289"/>
            <ac:picMk id="6" creationId="{AC7F3D8B-A182-09B2-13E5-1007F9D878C4}"/>
          </ac:picMkLst>
        </pc:picChg>
      </pc:sldChg>
    </pc:docChg>
  </pc:docChgLst>
</pc:chgInfo>
</file>

<file path=ppt/media/image1.png>
</file>

<file path=ppt/media/image10.png>
</file>

<file path=ppt/media/image11.jpg>
</file>

<file path=ppt/media/image12.png>
</file>

<file path=ppt/media/image13.png>
</file>

<file path=ppt/media/image14.png>
</file>

<file path=ppt/media/image15.jpg>
</file>

<file path=ppt/media/image16.png>
</file>

<file path=ppt/media/image17.jpeg>
</file>

<file path=ppt/media/image18.jpg>
</file>

<file path=ppt/media/image2.jp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badi" panose="020F0502020204030204" pitchFamily="34" charset="0"/>
              </a:defRPr>
            </a:lvl1pPr>
          </a:lstStyle>
          <a:p>
            <a:endParaRPr lang="en-C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badi" panose="020F0502020204030204" pitchFamily="34" charset="0"/>
              </a:defRPr>
            </a:lvl1pPr>
          </a:lstStyle>
          <a:p>
            <a:fld id="{DBF400A2-CBD9-41FA-B322-AD4943E8AD6E}" type="datetimeFigureOut">
              <a:rPr lang="en-CA" smtClean="0"/>
              <a:pPr/>
              <a:t>2023-09-22</a:t>
            </a:fld>
            <a:endParaRPr lang="en-C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badi" panose="020F0502020204030204" pitchFamily="34" charset="0"/>
              </a:defRPr>
            </a:lvl1pPr>
          </a:lstStyle>
          <a:p>
            <a:endParaRPr lang="en-C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badi" panose="020F0502020204030204" pitchFamily="34" charset="0"/>
              </a:defRPr>
            </a:lvl1pPr>
          </a:lstStyle>
          <a:p>
            <a:fld id="{84F17AFC-CEF9-42B4-909C-04172390DFD4}" type="slidenum">
              <a:rPr lang="en-CA" smtClean="0"/>
              <a:pPr/>
              <a:t>‹#›</a:t>
            </a:fld>
            <a:endParaRPr lang="en-CA" dirty="0"/>
          </a:p>
        </p:txBody>
      </p:sp>
    </p:spTree>
    <p:extLst>
      <p:ext uri="{BB962C8B-B14F-4D97-AF65-F5344CB8AC3E}">
        <p14:creationId xmlns:p14="http://schemas.microsoft.com/office/powerpoint/2010/main" val="1600244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badi" panose="020F0502020204030204" pitchFamily="34" charset="0"/>
        <a:ea typeface="+mn-ea"/>
        <a:cs typeface="+mn-cs"/>
      </a:defRPr>
    </a:lvl1pPr>
    <a:lvl2pPr marL="457200" algn="l" defTabSz="914400" rtl="0" eaLnBrk="1" latinLnBrk="0" hangingPunct="1">
      <a:defRPr sz="1200" kern="1200">
        <a:solidFill>
          <a:schemeClr val="tx1"/>
        </a:solidFill>
        <a:latin typeface="Abadi" panose="020F0502020204030204" pitchFamily="34" charset="0"/>
        <a:ea typeface="+mn-ea"/>
        <a:cs typeface="+mn-cs"/>
      </a:defRPr>
    </a:lvl2pPr>
    <a:lvl3pPr marL="914400" algn="l" defTabSz="914400" rtl="0" eaLnBrk="1" latinLnBrk="0" hangingPunct="1">
      <a:defRPr sz="1200" kern="1200">
        <a:solidFill>
          <a:schemeClr val="tx1"/>
        </a:solidFill>
        <a:latin typeface="Abadi" panose="020F0502020204030204" pitchFamily="34" charset="0"/>
        <a:ea typeface="+mn-ea"/>
        <a:cs typeface="+mn-cs"/>
      </a:defRPr>
    </a:lvl3pPr>
    <a:lvl4pPr marL="1371600" algn="l" defTabSz="914400" rtl="0" eaLnBrk="1" latinLnBrk="0" hangingPunct="1">
      <a:defRPr sz="1200" kern="1200">
        <a:solidFill>
          <a:schemeClr val="tx1"/>
        </a:solidFill>
        <a:latin typeface="Abadi" panose="020F0502020204030204" pitchFamily="34" charset="0"/>
        <a:ea typeface="+mn-ea"/>
        <a:cs typeface="+mn-cs"/>
      </a:defRPr>
    </a:lvl4pPr>
    <a:lvl5pPr marL="1828800" algn="l" defTabSz="914400" rtl="0" eaLnBrk="1" latinLnBrk="0" hangingPunct="1">
      <a:defRPr sz="1200" kern="1200">
        <a:solidFill>
          <a:schemeClr val="tx1"/>
        </a:solidFill>
        <a:latin typeface="Abadi" panose="020F050202020403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44141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abb7873f9b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abb7873f9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3760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b4cf406781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b4cf406781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7369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b53c60f382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b53c60f382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1564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b4cf40678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b4cf40678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5751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b53c60f382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b53c60f382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31956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44F14-33C7-F631-5A79-9B3F4A955D0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8A8EF57-F688-6731-8C9F-3739FE8907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F332A45-3571-AFBE-7688-A7B645D83262}"/>
              </a:ext>
            </a:extLst>
          </p:cNvPr>
          <p:cNvSpPr>
            <a:spLocks noGrp="1"/>
          </p:cNvSpPr>
          <p:nvPr>
            <p:ph type="dt" sz="half" idx="10"/>
          </p:nvPr>
        </p:nvSpPr>
        <p:spPr/>
        <p:txBody>
          <a:bodyPr/>
          <a:lstStyle/>
          <a:p>
            <a:fld id="{48A87A34-81AB-432B-8DAE-1953F412C126}" type="datetimeFigureOut">
              <a:rPr lang="en-US" smtClean="0"/>
              <a:t>9/22/2023</a:t>
            </a:fld>
            <a:endParaRPr lang="en-US" dirty="0"/>
          </a:p>
        </p:txBody>
      </p:sp>
      <p:sp>
        <p:nvSpPr>
          <p:cNvPr id="5" name="Footer Placeholder 4">
            <a:extLst>
              <a:ext uri="{FF2B5EF4-FFF2-40B4-BE49-F238E27FC236}">
                <a16:creationId xmlns:a16="http://schemas.microsoft.com/office/drawing/2014/main" id="{4EE97E1C-FDF5-2285-CA04-17C00FA551B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C700FF7-2F28-E24E-8704-3AF88ABAC1D8}"/>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06683927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05535-72FD-D719-E375-237E53BDB46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4F5B46E-CE3E-6369-BC68-CB021D653C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24074A-789D-F647-70CF-D74367BB5EAC}"/>
              </a:ext>
            </a:extLst>
          </p:cNvPr>
          <p:cNvSpPr>
            <a:spLocks noGrp="1"/>
          </p:cNvSpPr>
          <p:nvPr>
            <p:ph type="dt" sz="half" idx="10"/>
          </p:nvPr>
        </p:nvSpPr>
        <p:spPr/>
        <p:txBody>
          <a:bodyPr/>
          <a:lstStyle/>
          <a:p>
            <a:fld id="{48A87A34-81AB-432B-8DAE-1953F412C126}" type="datetimeFigureOut">
              <a:rPr lang="en-US" smtClean="0"/>
              <a:t>9/22/2023</a:t>
            </a:fld>
            <a:endParaRPr lang="en-US" dirty="0"/>
          </a:p>
        </p:txBody>
      </p:sp>
      <p:sp>
        <p:nvSpPr>
          <p:cNvPr id="5" name="Footer Placeholder 4">
            <a:extLst>
              <a:ext uri="{FF2B5EF4-FFF2-40B4-BE49-F238E27FC236}">
                <a16:creationId xmlns:a16="http://schemas.microsoft.com/office/drawing/2014/main" id="{9F4F3172-2483-37F5-EC2E-BF557CE41A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1AFCC38-B534-2984-31C4-AC7B8BA7BCB4}"/>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00037951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1CD337-2931-E54B-E7B5-BA4385C854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093A15-0E48-2A40-0B0A-2DD43283BCA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2C9BB11-398F-3F21-F89C-3CA04F0BE112}"/>
              </a:ext>
            </a:extLst>
          </p:cNvPr>
          <p:cNvSpPr>
            <a:spLocks noGrp="1"/>
          </p:cNvSpPr>
          <p:nvPr>
            <p:ph type="dt" sz="half" idx="10"/>
          </p:nvPr>
        </p:nvSpPr>
        <p:spPr/>
        <p:txBody>
          <a:bodyPr/>
          <a:lstStyle/>
          <a:p>
            <a:fld id="{48A87A34-81AB-432B-8DAE-1953F412C126}" type="datetimeFigureOut">
              <a:rPr lang="en-US" smtClean="0"/>
              <a:t>9/22/2023</a:t>
            </a:fld>
            <a:endParaRPr lang="en-US" dirty="0"/>
          </a:p>
        </p:txBody>
      </p:sp>
      <p:sp>
        <p:nvSpPr>
          <p:cNvPr id="5" name="Footer Placeholder 4">
            <a:extLst>
              <a:ext uri="{FF2B5EF4-FFF2-40B4-BE49-F238E27FC236}">
                <a16:creationId xmlns:a16="http://schemas.microsoft.com/office/drawing/2014/main" id="{CEE04903-1038-D02F-B318-2E4CDF23B51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BFB90EB-9BFD-8CF5-6F7A-4048893B031B}"/>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04699399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bg>
      <p:bgPr>
        <a:solidFill>
          <a:schemeClr val="dk2"/>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50967" y="2780600"/>
            <a:ext cx="5145200" cy="14056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6000"/>
              <a:buFont typeface="EB Garamond"/>
              <a:buNone/>
              <a:defRPr sz="6667" b="1">
                <a:solidFill>
                  <a:schemeClr val="accent5"/>
                </a:solidFill>
                <a:latin typeface="EB Garamond"/>
                <a:ea typeface="EB Garamond"/>
                <a:cs typeface="EB Garamond"/>
                <a:sym typeface="EB Garamond"/>
              </a:defRPr>
            </a:lvl1pPr>
            <a:lvl2pPr lvl="1">
              <a:spcBef>
                <a:spcPts val="0"/>
              </a:spcBef>
              <a:spcAft>
                <a:spcPts val="0"/>
              </a:spcAft>
              <a:buSzPts val="6000"/>
              <a:buFont typeface="EB Garamond"/>
              <a:buNone/>
              <a:defRPr sz="8000" b="1">
                <a:latin typeface="EB Garamond"/>
                <a:ea typeface="EB Garamond"/>
                <a:cs typeface="EB Garamond"/>
                <a:sym typeface="EB Garamond"/>
              </a:defRPr>
            </a:lvl2pPr>
            <a:lvl3pPr lvl="2">
              <a:spcBef>
                <a:spcPts val="0"/>
              </a:spcBef>
              <a:spcAft>
                <a:spcPts val="0"/>
              </a:spcAft>
              <a:buSzPts val="6000"/>
              <a:buFont typeface="EB Garamond"/>
              <a:buNone/>
              <a:defRPr sz="8000" b="1">
                <a:latin typeface="EB Garamond"/>
                <a:ea typeface="EB Garamond"/>
                <a:cs typeface="EB Garamond"/>
                <a:sym typeface="EB Garamond"/>
              </a:defRPr>
            </a:lvl3pPr>
            <a:lvl4pPr lvl="3">
              <a:spcBef>
                <a:spcPts val="0"/>
              </a:spcBef>
              <a:spcAft>
                <a:spcPts val="0"/>
              </a:spcAft>
              <a:buSzPts val="6000"/>
              <a:buFont typeface="EB Garamond"/>
              <a:buNone/>
              <a:defRPr sz="8000" b="1">
                <a:latin typeface="EB Garamond"/>
                <a:ea typeface="EB Garamond"/>
                <a:cs typeface="EB Garamond"/>
                <a:sym typeface="EB Garamond"/>
              </a:defRPr>
            </a:lvl4pPr>
            <a:lvl5pPr lvl="4">
              <a:spcBef>
                <a:spcPts val="0"/>
              </a:spcBef>
              <a:spcAft>
                <a:spcPts val="0"/>
              </a:spcAft>
              <a:buSzPts val="6000"/>
              <a:buFont typeface="EB Garamond"/>
              <a:buNone/>
              <a:defRPr sz="8000" b="1">
                <a:latin typeface="EB Garamond"/>
                <a:ea typeface="EB Garamond"/>
                <a:cs typeface="EB Garamond"/>
                <a:sym typeface="EB Garamond"/>
              </a:defRPr>
            </a:lvl5pPr>
            <a:lvl6pPr lvl="5">
              <a:spcBef>
                <a:spcPts val="0"/>
              </a:spcBef>
              <a:spcAft>
                <a:spcPts val="0"/>
              </a:spcAft>
              <a:buSzPts val="6000"/>
              <a:buFont typeface="EB Garamond"/>
              <a:buNone/>
              <a:defRPr sz="8000" b="1">
                <a:latin typeface="EB Garamond"/>
                <a:ea typeface="EB Garamond"/>
                <a:cs typeface="EB Garamond"/>
                <a:sym typeface="EB Garamond"/>
              </a:defRPr>
            </a:lvl6pPr>
            <a:lvl7pPr lvl="6">
              <a:spcBef>
                <a:spcPts val="0"/>
              </a:spcBef>
              <a:spcAft>
                <a:spcPts val="0"/>
              </a:spcAft>
              <a:buSzPts val="6000"/>
              <a:buFont typeface="EB Garamond"/>
              <a:buNone/>
              <a:defRPr sz="8000" b="1">
                <a:latin typeface="EB Garamond"/>
                <a:ea typeface="EB Garamond"/>
                <a:cs typeface="EB Garamond"/>
                <a:sym typeface="EB Garamond"/>
              </a:defRPr>
            </a:lvl7pPr>
            <a:lvl8pPr lvl="7">
              <a:spcBef>
                <a:spcPts val="0"/>
              </a:spcBef>
              <a:spcAft>
                <a:spcPts val="0"/>
              </a:spcAft>
              <a:buSzPts val="6000"/>
              <a:buFont typeface="EB Garamond"/>
              <a:buNone/>
              <a:defRPr sz="8000" b="1">
                <a:latin typeface="EB Garamond"/>
                <a:ea typeface="EB Garamond"/>
                <a:cs typeface="EB Garamond"/>
                <a:sym typeface="EB Garamond"/>
              </a:defRPr>
            </a:lvl8pPr>
            <a:lvl9pPr lvl="8">
              <a:spcBef>
                <a:spcPts val="0"/>
              </a:spcBef>
              <a:spcAft>
                <a:spcPts val="0"/>
              </a:spcAft>
              <a:buSzPts val="6000"/>
              <a:buFont typeface="EB Garamond"/>
              <a:buNone/>
              <a:defRPr sz="8000" b="1">
                <a:latin typeface="EB Garamond"/>
                <a:ea typeface="EB Garamond"/>
                <a:cs typeface="EB Garamond"/>
                <a:sym typeface="EB Garamond"/>
              </a:defRPr>
            </a:lvl9pPr>
          </a:lstStyle>
          <a:p>
            <a:endParaRPr/>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16" name="Google Shape;16;p3"/>
          <p:cNvSpPr txBox="1">
            <a:spLocks noGrp="1"/>
          </p:cNvSpPr>
          <p:nvPr>
            <p:ph type="title" idx="2" hasCustomPrompt="1"/>
          </p:nvPr>
        </p:nvSpPr>
        <p:spPr>
          <a:xfrm>
            <a:off x="950967" y="1525000"/>
            <a:ext cx="5145200" cy="11384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Font typeface="EB Garamond"/>
              <a:buNone/>
              <a:defRPr sz="6667" b="1">
                <a:solidFill>
                  <a:schemeClr val="accent5"/>
                </a:solidFill>
                <a:latin typeface="EB Garamond"/>
                <a:ea typeface="EB Garamond"/>
                <a:cs typeface="EB Garamond"/>
                <a:sym typeface="EB Garamond"/>
              </a:defRPr>
            </a:lvl1pPr>
            <a:lvl2pPr lvl="1" rtl="0">
              <a:spcBef>
                <a:spcPts val="0"/>
              </a:spcBef>
              <a:spcAft>
                <a:spcPts val="0"/>
              </a:spcAft>
              <a:buSzPts val="6000"/>
              <a:buFont typeface="EB Garamond"/>
              <a:buNone/>
              <a:defRPr sz="8000" b="1">
                <a:latin typeface="EB Garamond"/>
                <a:ea typeface="EB Garamond"/>
                <a:cs typeface="EB Garamond"/>
                <a:sym typeface="EB Garamond"/>
              </a:defRPr>
            </a:lvl2pPr>
            <a:lvl3pPr lvl="2" rtl="0">
              <a:spcBef>
                <a:spcPts val="0"/>
              </a:spcBef>
              <a:spcAft>
                <a:spcPts val="0"/>
              </a:spcAft>
              <a:buSzPts val="6000"/>
              <a:buFont typeface="EB Garamond"/>
              <a:buNone/>
              <a:defRPr sz="8000" b="1">
                <a:latin typeface="EB Garamond"/>
                <a:ea typeface="EB Garamond"/>
                <a:cs typeface="EB Garamond"/>
                <a:sym typeface="EB Garamond"/>
              </a:defRPr>
            </a:lvl3pPr>
            <a:lvl4pPr lvl="3" rtl="0">
              <a:spcBef>
                <a:spcPts val="0"/>
              </a:spcBef>
              <a:spcAft>
                <a:spcPts val="0"/>
              </a:spcAft>
              <a:buSzPts val="6000"/>
              <a:buFont typeface="EB Garamond"/>
              <a:buNone/>
              <a:defRPr sz="8000" b="1">
                <a:latin typeface="EB Garamond"/>
                <a:ea typeface="EB Garamond"/>
                <a:cs typeface="EB Garamond"/>
                <a:sym typeface="EB Garamond"/>
              </a:defRPr>
            </a:lvl4pPr>
            <a:lvl5pPr lvl="4" rtl="0">
              <a:spcBef>
                <a:spcPts val="0"/>
              </a:spcBef>
              <a:spcAft>
                <a:spcPts val="0"/>
              </a:spcAft>
              <a:buSzPts val="6000"/>
              <a:buFont typeface="EB Garamond"/>
              <a:buNone/>
              <a:defRPr sz="8000" b="1">
                <a:latin typeface="EB Garamond"/>
                <a:ea typeface="EB Garamond"/>
                <a:cs typeface="EB Garamond"/>
                <a:sym typeface="EB Garamond"/>
              </a:defRPr>
            </a:lvl5pPr>
            <a:lvl6pPr lvl="5" rtl="0">
              <a:spcBef>
                <a:spcPts val="0"/>
              </a:spcBef>
              <a:spcAft>
                <a:spcPts val="0"/>
              </a:spcAft>
              <a:buSzPts val="6000"/>
              <a:buFont typeface="EB Garamond"/>
              <a:buNone/>
              <a:defRPr sz="8000" b="1">
                <a:latin typeface="EB Garamond"/>
                <a:ea typeface="EB Garamond"/>
                <a:cs typeface="EB Garamond"/>
                <a:sym typeface="EB Garamond"/>
              </a:defRPr>
            </a:lvl6pPr>
            <a:lvl7pPr lvl="6" rtl="0">
              <a:spcBef>
                <a:spcPts val="0"/>
              </a:spcBef>
              <a:spcAft>
                <a:spcPts val="0"/>
              </a:spcAft>
              <a:buSzPts val="6000"/>
              <a:buFont typeface="EB Garamond"/>
              <a:buNone/>
              <a:defRPr sz="8000" b="1">
                <a:latin typeface="EB Garamond"/>
                <a:ea typeface="EB Garamond"/>
                <a:cs typeface="EB Garamond"/>
                <a:sym typeface="EB Garamond"/>
              </a:defRPr>
            </a:lvl7pPr>
            <a:lvl8pPr lvl="7" rtl="0">
              <a:spcBef>
                <a:spcPts val="0"/>
              </a:spcBef>
              <a:spcAft>
                <a:spcPts val="0"/>
              </a:spcAft>
              <a:buSzPts val="6000"/>
              <a:buFont typeface="EB Garamond"/>
              <a:buNone/>
              <a:defRPr sz="8000" b="1">
                <a:latin typeface="EB Garamond"/>
                <a:ea typeface="EB Garamond"/>
                <a:cs typeface="EB Garamond"/>
                <a:sym typeface="EB Garamond"/>
              </a:defRPr>
            </a:lvl8pPr>
            <a:lvl9pPr lvl="8" rtl="0">
              <a:spcBef>
                <a:spcPts val="0"/>
              </a:spcBef>
              <a:spcAft>
                <a:spcPts val="0"/>
              </a:spcAft>
              <a:buSzPts val="6000"/>
              <a:buFont typeface="EB Garamond"/>
              <a:buNone/>
              <a:defRPr sz="8000" b="1">
                <a:latin typeface="EB Garamond"/>
                <a:ea typeface="EB Garamond"/>
                <a:cs typeface="EB Garamond"/>
                <a:sym typeface="EB Garamond"/>
              </a:defRPr>
            </a:lvl9pPr>
          </a:lstStyle>
          <a:p>
            <a:r>
              <a:t>xx%</a:t>
            </a:r>
          </a:p>
        </p:txBody>
      </p:sp>
      <p:sp>
        <p:nvSpPr>
          <p:cNvPr id="17" name="Google Shape;17;p3"/>
          <p:cNvSpPr txBox="1">
            <a:spLocks noGrp="1"/>
          </p:cNvSpPr>
          <p:nvPr>
            <p:ph type="subTitle" idx="1"/>
          </p:nvPr>
        </p:nvSpPr>
        <p:spPr>
          <a:xfrm>
            <a:off x="950967" y="4426033"/>
            <a:ext cx="5145200" cy="5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733">
                <a:solidFill>
                  <a:schemeClr val="accent2"/>
                </a:solidFill>
                <a:latin typeface="Nunito"/>
                <a:ea typeface="Nunito"/>
                <a:cs typeface="Nunito"/>
                <a:sym typeface="Nunito"/>
              </a:defRPr>
            </a:lvl1pPr>
            <a:lvl2pPr lvl="1" rtl="0">
              <a:lnSpc>
                <a:spcPct val="100000"/>
              </a:lnSpc>
              <a:spcBef>
                <a:spcPts val="0"/>
              </a:spcBef>
              <a:spcAft>
                <a:spcPts val="0"/>
              </a:spcAft>
              <a:buSzPts val="2800"/>
              <a:buNone/>
              <a:defRPr sz="3733"/>
            </a:lvl2pPr>
            <a:lvl3pPr lvl="2" rtl="0">
              <a:lnSpc>
                <a:spcPct val="100000"/>
              </a:lnSpc>
              <a:spcBef>
                <a:spcPts val="0"/>
              </a:spcBef>
              <a:spcAft>
                <a:spcPts val="0"/>
              </a:spcAft>
              <a:buSzPts val="2800"/>
              <a:buNone/>
              <a:defRPr sz="3733"/>
            </a:lvl3pPr>
            <a:lvl4pPr lvl="3" rtl="0">
              <a:lnSpc>
                <a:spcPct val="100000"/>
              </a:lnSpc>
              <a:spcBef>
                <a:spcPts val="0"/>
              </a:spcBef>
              <a:spcAft>
                <a:spcPts val="0"/>
              </a:spcAft>
              <a:buSzPts val="2800"/>
              <a:buNone/>
              <a:defRPr sz="3733"/>
            </a:lvl4pPr>
            <a:lvl5pPr lvl="4" rtl="0">
              <a:lnSpc>
                <a:spcPct val="100000"/>
              </a:lnSpc>
              <a:spcBef>
                <a:spcPts val="0"/>
              </a:spcBef>
              <a:spcAft>
                <a:spcPts val="0"/>
              </a:spcAft>
              <a:buSzPts val="2800"/>
              <a:buNone/>
              <a:defRPr sz="3733"/>
            </a:lvl5pPr>
            <a:lvl6pPr lvl="5" rtl="0">
              <a:lnSpc>
                <a:spcPct val="100000"/>
              </a:lnSpc>
              <a:spcBef>
                <a:spcPts val="0"/>
              </a:spcBef>
              <a:spcAft>
                <a:spcPts val="0"/>
              </a:spcAft>
              <a:buSzPts val="2800"/>
              <a:buNone/>
              <a:defRPr sz="3733"/>
            </a:lvl6pPr>
            <a:lvl7pPr lvl="6" rtl="0">
              <a:lnSpc>
                <a:spcPct val="100000"/>
              </a:lnSpc>
              <a:spcBef>
                <a:spcPts val="0"/>
              </a:spcBef>
              <a:spcAft>
                <a:spcPts val="0"/>
              </a:spcAft>
              <a:buSzPts val="2800"/>
              <a:buNone/>
              <a:defRPr sz="3733"/>
            </a:lvl7pPr>
            <a:lvl8pPr lvl="7" rtl="0">
              <a:lnSpc>
                <a:spcPct val="100000"/>
              </a:lnSpc>
              <a:spcBef>
                <a:spcPts val="0"/>
              </a:spcBef>
              <a:spcAft>
                <a:spcPts val="0"/>
              </a:spcAft>
              <a:buSzPts val="2800"/>
              <a:buNone/>
              <a:defRPr sz="3733"/>
            </a:lvl8pPr>
            <a:lvl9pPr lvl="8" rtl="0">
              <a:lnSpc>
                <a:spcPct val="100000"/>
              </a:lnSpc>
              <a:spcBef>
                <a:spcPts val="0"/>
              </a:spcBef>
              <a:spcAft>
                <a:spcPts val="0"/>
              </a:spcAft>
              <a:buSzPts val="2800"/>
              <a:buNone/>
              <a:defRPr sz="3733"/>
            </a:lvl9pPr>
          </a:lstStyle>
          <a:p>
            <a:endParaRPr/>
          </a:p>
        </p:txBody>
      </p:sp>
    </p:spTree>
    <p:extLst>
      <p:ext uri="{BB962C8B-B14F-4D97-AF65-F5344CB8AC3E}">
        <p14:creationId xmlns:p14="http://schemas.microsoft.com/office/powerpoint/2010/main" val="22121687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bg>
      <p:bgPr>
        <a:solidFill>
          <a:schemeClr val="dk2"/>
        </a:solidFill>
        <a:effectLst/>
      </p:bgPr>
    </p:bg>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950967" y="719333"/>
            <a:ext cx="10290000" cy="7532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1">
                <a:solidFill>
                  <a:schemeClr val="accent5"/>
                </a:solidFill>
                <a:latin typeface="EB Garamond"/>
                <a:ea typeface="EB Garamond"/>
                <a:cs typeface="EB Garamond"/>
                <a:sym typeface="EB Garamon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950967" y="1650080"/>
            <a:ext cx="10290000" cy="4494800"/>
          </a:xfrm>
          <a:prstGeom prst="rect">
            <a:avLst/>
          </a:prstGeom>
        </p:spPr>
        <p:txBody>
          <a:bodyPr spcFirstLastPara="1" wrap="square" lIns="91425" tIns="91425" rIns="91425" bIns="91425" anchor="t" anchorCtr="0">
            <a:noAutofit/>
          </a:bodyPr>
          <a:lstStyle>
            <a:lvl1pPr marL="609585" lvl="0" indent="-423323">
              <a:lnSpc>
                <a:spcPct val="90000"/>
              </a:lnSpc>
              <a:spcBef>
                <a:spcPts val="0"/>
              </a:spcBef>
              <a:spcAft>
                <a:spcPts val="0"/>
              </a:spcAft>
              <a:buClr>
                <a:srgbClr val="461A34"/>
              </a:buClr>
              <a:buSzPts val="1400"/>
              <a:buFont typeface="Nunito Sans"/>
              <a:buAutoNum type="arabicPeriod"/>
              <a:defRPr sz="1733">
                <a:solidFill>
                  <a:schemeClr val="lt2"/>
                </a:solidFill>
                <a:latin typeface="Nunito"/>
                <a:ea typeface="Nunito"/>
                <a:cs typeface="Nunito"/>
                <a:sym typeface="Nunito"/>
              </a:defRPr>
            </a:lvl1pPr>
            <a:lvl2pPr marL="1219170" lvl="1" indent="-423323">
              <a:spcBef>
                <a:spcPts val="0"/>
              </a:spcBef>
              <a:spcAft>
                <a:spcPts val="0"/>
              </a:spcAft>
              <a:buClr>
                <a:srgbClr val="461A34"/>
              </a:buClr>
              <a:buSzPts val="1400"/>
              <a:buFont typeface="Nunito Sans"/>
              <a:buAutoNum type="alphaLcPeriod"/>
              <a:defRPr>
                <a:solidFill>
                  <a:schemeClr val="lt2"/>
                </a:solidFill>
              </a:defRPr>
            </a:lvl2pPr>
            <a:lvl3pPr marL="1828754" lvl="2" indent="-423323">
              <a:spcBef>
                <a:spcPts val="2133"/>
              </a:spcBef>
              <a:spcAft>
                <a:spcPts val="0"/>
              </a:spcAft>
              <a:buClr>
                <a:srgbClr val="461A34"/>
              </a:buClr>
              <a:buSzPts val="1400"/>
              <a:buFont typeface="Nunito Sans"/>
              <a:buAutoNum type="romanLcPeriod"/>
              <a:defRPr>
                <a:solidFill>
                  <a:schemeClr val="lt2"/>
                </a:solidFill>
              </a:defRPr>
            </a:lvl3pPr>
            <a:lvl4pPr marL="2438339" lvl="3" indent="-423323">
              <a:spcBef>
                <a:spcPts val="2133"/>
              </a:spcBef>
              <a:spcAft>
                <a:spcPts val="0"/>
              </a:spcAft>
              <a:buClr>
                <a:srgbClr val="461A34"/>
              </a:buClr>
              <a:buSzPts val="1400"/>
              <a:buFont typeface="Nunito Sans"/>
              <a:buAutoNum type="arabicPeriod"/>
              <a:defRPr>
                <a:solidFill>
                  <a:schemeClr val="lt2"/>
                </a:solidFill>
              </a:defRPr>
            </a:lvl4pPr>
            <a:lvl5pPr marL="3047924" lvl="4" indent="-423323">
              <a:spcBef>
                <a:spcPts val="2133"/>
              </a:spcBef>
              <a:spcAft>
                <a:spcPts val="0"/>
              </a:spcAft>
              <a:buClr>
                <a:srgbClr val="461A34"/>
              </a:buClr>
              <a:buSzPts val="1400"/>
              <a:buFont typeface="Nunito Sans"/>
              <a:buAutoNum type="alphaLcPeriod"/>
              <a:defRPr>
                <a:solidFill>
                  <a:schemeClr val="lt2"/>
                </a:solidFill>
              </a:defRPr>
            </a:lvl5pPr>
            <a:lvl6pPr marL="3657509" lvl="5" indent="-423323">
              <a:spcBef>
                <a:spcPts val="2133"/>
              </a:spcBef>
              <a:spcAft>
                <a:spcPts val="0"/>
              </a:spcAft>
              <a:buClr>
                <a:srgbClr val="461A34"/>
              </a:buClr>
              <a:buSzPts val="1400"/>
              <a:buFont typeface="Nunito Sans"/>
              <a:buAutoNum type="romanLcPeriod"/>
              <a:defRPr>
                <a:solidFill>
                  <a:schemeClr val="lt2"/>
                </a:solidFill>
              </a:defRPr>
            </a:lvl6pPr>
            <a:lvl7pPr marL="4267093" lvl="6" indent="-423323">
              <a:spcBef>
                <a:spcPts val="2133"/>
              </a:spcBef>
              <a:spcAft>
                <a:spcPts val="0"/>
              </a:spcAft>
              <a:buClr>
                <a:srgbClr val="461A34"/>
              </a:buClr>
              <a:buSzPts val="1400"/>
              <a:buFont typeface="Nunito Sans"/>
              <a:buAutoNum type="arabicPeriod"/>
              <a:defRPr>
                <a:solidFill>
                  <a:schemeClr val="lt2"/>
                </a:solidFill>
              </a:defRPr>
            </a:lvl7pPr>
            <a:lvl8pPr marL="4876678" lvl="7" indent="-423323">
              <a:spcBef>
                <a:spcPts val="2133"/>
              </a:spcBef>
              <a:spcAft>
                <a:spcPts val="0"/>
              </a:spcAft>
              <a:buClr>
                <a:srgbClr val="461A34"/>
              </a:buClr>
              <a:buSzPts val="1400"/>
              <a:buFont typeface="Nunito Sans"/>
              <a:buAutoNum type="alphaLcPeriod"/>
              <a:defRPr>
                <a:solidFill>
                  <a:schemeClr val="lt2"/>
                </a:solidFill>
              </a:defRPr>
            </a:lvl8pPr>
            <a:lvl9pPr marL="5486263" lvl="8" indent="-423323">
              <a:spcBef>
                <a:spcPts val="2133"/>
              </a:spcBef>
              <a:spcAft>
                <a:spcPts val="2133"/>
              </a:spcAft>
              <a:buClr>
                <a:srgbClr val="461A34"/>
              </a:buClr>
              <a:buSzPts val="1400"/>
              <a:buFont typeface="Nunito Sans"/>
              <a:buAutoNum type="romanLcPeriod"/>
              <a:defRPr>
                <a:solidFill>
                  <a:schemeClr val="lt2"/>
                </a:solidFill>
              </a:defRPr>
            </a:lvl9pPr>
          </a:lstStyle>
          <a:p>
            <a:endParaRPr/>
          </a:p>
        </p:txBody>
      </p:sp>
      <p:sp>
        <p:nvSpPr>
          <p:cNvPr id="21" name="Google Shape;21;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526636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text">
  <p:cSld name="One column text">
    <p:bg>
      <p:bgPr>
        <a:solidFill>
          <a:schemeClr val="dk2"/>
        </a:solidFill>
        <a:effectLst/>
      </p:bgPr>
    </p:bg>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6096000" y="2368400"/>
            <a:ext cx="5145200" cy="1021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5"/>
              </a:buClr>
              <a:buSzPts val="2800"/>
              <a:buFont typeface="EB Garamond"/>
              <a:buNone/>
              <a:defRPr b="1">
                <a:solidFill>
                  <a:schemeClr val="accent5"/>
                </a:solidFill>
                <a:latin typeface="EB Garamond"/>
                <a:ea typeface="EB Garamond"/>
                <a:cs typeface="EB Garamond"/>
                <a:sym typeface="EB Garamond"/>
              </a:defRPr>
            </a:lvl1pPr>
            <a:lvl2pPr lvl="1">
              <a:spcBef>
                <a:spcPts val="0"/>
              </a:spcBef>
              <a:spcAft>
                <a:spcPts val="0"/>
              </a:spcAft>
              <a:buClr>
                <a:schemeClr val="accent5"/>
              </a:buClr>
              <a:buSzPts val="2800"/>
              <a:buFont typeface="EB Garamond"/>
              <a:buNone/>
              <a:defRPr b="1">
                <a:solidFill>
                  <a:schemeClr val="accent5"/>
                </a:solidFill>
                <a:latin typeface="EB Garamond"/>
                <a:ea typeface="EB Garamond"/>
                <a:cs typeface="EB Garamond"/>
                <a:sym typeface="EB Garamond"/>
              </a:defRPr>
            </a:lvl2pPr>
            <a:lvl3pPr lvl="2">
              <a:spcBef>
                <a:spcPts val="0"/>
              </a:spcBef>
              <a:spcAft>
                <a:spcPts val="0"/>
              </a:spcAft>
              <a:buClr>
                <a:schemeClr val="accent5"/>
              </a:buClr>
              <a:buSzPts val="2800"/>
              <a:buFont typeface="EB Garamond"/>
              <a:buNone/>
              <a:defRPr b="1">
                <a:solidFill>
                  <a:schemeClr val="accent5"/>
                </a:solidFill>
                <a:latin typeface="EB Garamond"/>
                <a:ea typeface="EB Garamond"/>
                <a:cs typeface="EB Garamond"/>
                <a:sym typeface="EB Garamond"/>
              </a:defRPr>
            </a:lvl3pPr>
            <a:lvl4pPr lvl="3">
              <a:spcBef>
                <a:spcPts val="0"/>
              </a:spcBef>
              <a:spcAft>
                <a:spcPts val="0"/>
              </a:spcAft>
              <a:buClr>
                <a:schemeClr val="accent5"/>
              </a:buClr>
              <a:buSzPts val="2800"/>
              <a:buFont typeface="EB Garamond"/>
              <a:buNone/>
              <a:defRPr b="1">
                <a:solidFill>
                  <a:schemeClr val="accent5"/>
                </a:solidFill>
                <a:latin typeface="EB Garamond"/>
                <a:ea typeface="EB Garamond"/>
                <a:cs typeface="EB Garamond"/>
                <a:sym typeface="EB Garamond"/>
              </a:defRPr>
            </a:lvl4pPr>
            <a:lvl5pPr lvl="4">
              <a:spcBef>
                <a:spcPts val="0"/>
              </a:spcBef>
              <a:spcAft>
                <a:spcPts val="0"/>
              </a:spcAft>
              <a:buClr>
                <a:schemeClr val="accent5"/>
              </a:buClr>
              <a:buSzPts val="2800"/>
              <a:buFont typeface="EB Garamond"/>
              <a:buNone/>
              <a:defRPr b="1">
                <a:solidFill>
                  <a:schemeClr val="accent5"/>
                </a:solidFill>
                <a:latin typeface="EB Garamond"/>
                <a:ea typeface="EB Garamond"/>
                <a:cs typeface="EB Garamond"/>
                <a:sym typeface="EB Garamond"/>
              </a:defRPr>
            </a:lvl5pPr>
            <a:lvl6pPr lvl="5">
              <a:spcBef>
                <a:spcPts val="0"/>
              </a:spcBef>
              <a:spcAft>
                <a:spcPts val="0"/>
              </a:spcAft>
              <a:buClr>
                <a:schemeClr val="accent5"/>
              </a:buClr>
              <a:buSzPts val="2800"/>
              <a:buFont typeface="EB Garamond"/>
              <a:buNone/>
              <a:defRPr b="1">
                <a:solidFill>
                  <a:schemeClr val="accent5"/>
                </a:solidFill>
                <a:latin typeface="EB Garamond"/>
                <a:ea typeface="EB Garamond"/>
                <a:cs typeface="EB Garamond"/>
                <a:sym typeface="EB Garamond"/>
              </a:defRPr>
            </a:lvl6pPr>
            <a:lvl7pPr lvl="6">
              <a:spcBef>
                <a:spcPts val="0"/>
              </a:spcBef>
              <a:spcAft>
                <a:spcPts val="0"/>
              </a:spcAft>
              <a:buClr>
                <a:schemeClr val="accent5"/>
              </a:buClr>
              <a:buSzPts val="2800"/>
              <a:buFont typeface="EB Garamond"/>
              <a:buNone/>
              <a:defRPr b="1">
                <a:solidFill>
                  <a:schemeClr val="accent5"/>
                </a:solidFill>
                <a:latin typeface="EB Garamond"/>
                <a:ea typeface="EB Garamond"/>
                <a:cs typeface="EB Garamond"/>
                <a:sym typeface="EB Garamond"/>
              </a:defRPr>
            </a:lvl7pPr>
            <a:lvl8pPr lvl="7">
              <a:spcBef>
                <a:spcPts val="0"/>
              </a:spcBef>
              <a:spcAft>
                <a:spcPts val="0"/>
              </a:spcAft>
              <a:buClr>
                <a:schemeClr val="accent5"/>
              </a:buClr>
              <a:buSzPts val="2800"/>
              <a:buFont typeface="EB Garamond"/>
              <a:buNone/>
              <a:defRPr b="1">
                <a:solidFill>
                  <a:schemeClr val="accent5"/>
                </a:solidFill>
                <a:latin typeface="EB Garamond"/>
                <a:ea typeface="EB Garamond"/>
                <a:cs typeface="EB Garamond"/>
                <a:sym typeface="EB Garamond"/>
              </a:defRPr>
            </a:lvl8pPr>
            <a:lvl9pPr lvl="8">
              <a:spcBef>
                <a:spcPts val="0"/>
              </a:spcBef>
              <a:spcAft>
                <a:spcPts val="0"/>
              </a:spcAft>
              <a:buClr>
                <a:schemeClr val="accent5"/>
              </a:buClr>
              <a:buSzPts val="2800"/>
              <a:buFont typeface="EB Garamond"/>
              <a:buNone/>
              <a:defRPr b="1">
                <a:solidFill>
                  <a:schemeClr val="accent5"/>
                </a:solidFill>
                <a:latin typeface="EB Garamond"/>
                <a:ea typeface="EB Garamond"/>
                <a:cs typeface="EB Garamond"/>
                <a:sym typeface="EB Garamond"/>
              </a:defRPr>
            </a:lvl9pPr>
          </a:lstStyle>
          <a:p>
            <a:endParaRPr/>
          </a:p>
        </p:txBody>
      </p:sp>
      <p:sp>
        <p:nvSpPr>
          <p:cNvPr id="34" name="Google Shape;34;p7"/>
          <p:cNvSpPr txBox="1">
            <a:spLocks noGrp="1"/>
          </p:cNvSpPr>
          <p:nvPr>
            <p:ph type="body" idx="1"/>
          </p:nvPr>
        </p:nvSpPr>
        <p:spPr>
          <a:xfrm>
            <a:off x="6096000" y="3346365"/>
            <a:ext cx="5145200" cy="1268000"/>
          </a:xfrm>
          <a:prstGeom prst="rect">
            <a:avLst/>
          </a:prstGeom>
        </p:spPr>
        <p:txBody>
          <a:bodyPr spcFirstLastPara="1" wrap="square" lIns="91425" tIns="91425" rIns="91425" bIns="91425" anchor="t" anchorCtr="0">
            <a:noAutofit/>
          </a:bodyPr>
          <a:lstStyle>
            <a:lvl1pPr marL="609585" lvl="0" indent="-414856">
              <a:lnSpc>
                <a:spcPct val="100000"/>
              </a:lnSpc>
              <a:spcBef>
                <a:spcPts val="0"/>
              </a:spcBef>
              <a:spcAft>
                <a:spcPts val="0"/>
              </a:spcAft>
              <a:buClr>
                <a:schemeClr val="lt2"/>
              </a:buClr>
              <a:buSzPts val="1300"/>
              <a:buFont typeface="Nunito"/>
              <a:buChar char="●"/>
              <a:defRPr sz="1733">
                <a:solidFill>
                  <a:schemeClr val="lt2"/>
                </a:solidFill>
                <a:latin typeface="Nunito"/>
                <a:ea typeface="Nunito"/>
                <a:cs typeface="Nunito"/>
                <a:sym typeface="Nunito"/>
              </a:defRPr>
            </a:lvl1pPr>
            <a:lvl2pPr marL="1219170" lvl="1" indent="-414856">
              <a:spcBef>
                <a:spcPts val="0"/>
              </a:spcBef>
              <a:spcAft>
                <a:spcPts val="0"/>
              </a:spcAft>
              <a:buClr>
                <a:schemeClr val="lt2"/>
              </a:buClr>
              <a:buSzPts val="1300"/>
              <a:buFont typeface="Nunito"/>
              <a:buChar char="○"/>
              <a:defRPr sz="1733">
                <a:solidFill>
                  <a:schemeClr val="lt2"/>
                </a:solidFill>
                <a:latin typeface="Nunito"/>
                <a:ea typeface="Nunito"/>
                <a:cs typeface="Nunito"/>
                <a:sym typeface="Nunito"/>
              </a:defRPr>
            </a:lvl2pPr>
            <a:lvl3pPr marL="1828754" lvl="2" indent="-414856">
              <a:spcBef>
                <a:spcPts val="2133"/>
              </a:spcBef>
              <a:spcAft>
                <a:spcPts val="0"/>
              </a:spcAft>
              <a:buClr>
                <a:schemeClr val="lt2"/>
              </a:buClr>
              <a:buSzPts val="1300"/>
              <a:buFont typeface="Nunito"/>
              <a:buChar char="■"/>
              <a:defRPr sz="1733">
                <a:solidFill>
                  <a:schemeClr val="lt2"/>
                </a:solidFill>
                <a:latin typeface="Nunito"/>
                <a:ea typeface="Nunito"/>
                <a:cs typeface="Nunito"/>
                <a:sym typeface="Nunito"/>
              </a:defRPr>
            </a:lvl3pPr>
            <a:lvl4pPr marL="2438339" lvl="3" indent="-414856">
              <a:spcBef>
                <a:spcPts val="2133"/>
              </a:spcBef>
              <a:spcAft>
                <a:spcPts val="0"/>
              </a:spcAft>
              <a:buClr>
                <a:schemeClr val="lt2"/>
              </a:buClr>
              <a:buSzPts val="1300"/>
              <a:buFont typeface="Nunito"/>
              <a:buChar char="●"/>
              <a:defRPr sz="1733">
                <a:solidFill>
                  <a:schemeClr val="lt2"/>
                </a:solidFill>
                <a:latin typeface="Nunito"/>
                <a:ea typeface="Nunito"/>
                <a:cs typeface="Nunito"/>
                <a:sym typeface="Nunito"/>
              </a:defRPr>
            </a:lvl4pPr>
            <a:lvl5pPr marL="3047924" lvl="4" indent="-414856">
              <a:spcBef>
                <a:spcPts val="2133"/>
              </a:spcBef>
              <a:spcAft>
                <a:spcPts val="0"/>
              </a:spcAft>
              <a:buClr>
                <a:schemeClr val="lt2"/>
              </a:buClr>
              <a:buSzPts val="1300"/>
              <a:buFont typeface="Nunito"/>
              <a:buChar char="○"/>
              <a:defRPr sz="1733">
                <a:solidFill>
                  <a:schemeClr val="lt2"/>
                </a:solidFill>
                <a:latin typeface="Nunito"/>
                <a:ea typeface="Nunito"/>
                <a:cs typeface="Nunito"/>
                <a:sym typeface="Nunito"/>
              </a:defRPr>
            </a:lvl5pPr>
            <a:lvl6pPr marL="3657509" lvl="5" indent="-414856">
              <a:spcBef>
                <a:spcPts val="2133"/>
              </a:spcBef>
              <a:spcAft>
                <a:spcPts val="0"/>
              </a:spcAft>
              <a:buClr>
                <a:schemeClr val="lt2"/>
              </a:buClr>
              <a:buSzPts val="1300"/>
              <a:buFont typeface="Nunito"/>
              <a:buChar char="■"/>
              <a:defRPr sz="1733">
                <a:solidFill>
                  <a:schemeClr val="lt2"/>
                </a:solidFill>
                <a:latin typeface="Nunito"/>
                <a:ea typeface="Nunito"/>
                <a:cs typeface="Nunito"/>
                <a:sym typeface="Nunito"/>
              </a:defRPr>
            </a:lvl6pPr>
            <a:lvl7pPr marL="4267093" lvl="6" indent="-414856">
              <a:spcBef>
                <a:spcPts val="2133"/>
              </a:spcBef>
              <a:spcAft>
                <a:spcPts val="0"/>
              </a:spcAft>
              <a:buClr>
                <a:schemeClr val="lt2"/>
              </a:buClr>
              <a:buSzPts val="1300"/>
              <a:buFont typeface="Nunito"/>
              <a:buChar char="●"/>
              <a:defRPr sz="1733">
                <a:solidFill>
                  <a:schemeClr val="lt2"/>
                </a:solidFill>
                <a:latin typeface="Nunito"/>
                <a:ea typeface="Nunito"/>
                <a:cs typeface="Nunito"/>
                <a:sym typeface="Nunito"/>
              </a:defRPr>
            </a:lvl7pPr>
            <a:lvl8pPr marL="4876678" lvl="7" indent="-414856">
              <a:spcBef>
                <a:spcPts val="2133"/>
              </a:spcBef>
              <a:spcAft>
                <a:spcPts val="0"/>
              </a:spcAft>
              <a:buClr>
                <a:schemeClr val="lt2"/>
              </a:buClr>
              <a:buSzPts val="1300"/>
              <a:buFont typeface="Nunito"/>
              <a:buChar char="○"/>
              <a:defRPr sz="1733">
                <a:solidFill>
                  <a:schemeClr val="lt2"/>
                </a:solidFill>
                <a:latin typeface="Nunito"/>
                <a:ea typeface="Nunito"/>
                <a:cs typeface="Nunito"/>
                <a:sym typeface="Nunito"/>
              </a:defRPr>
            </a:lvl8pPr>
            <a:lvl9pPr marL="5486263" lvl="8" indent="-414856">
              <a:spcBef>
                <a:spcPts val="2133"/>
              </a:spcBef>
              <a:spcAft>
                <a:spcPts val="2133"/>
              </a:spcAft>
              <a:buClr>
                <a:schemeClr val="lt2"/>
              </a:buClr>
              <a:buSzPts val="1300"/>
              <a:buFont typeface="Nunito"/>
              <a:buChar char="■"/>
              <a:defRPr sz="1733">
                <a:solidFill>
                  <a:schemeClr val="lt2"/>
                </a:solidFill>
                <a:latin typeface="Nunito"/>
                <a:ea typeface="Nunito"/>
                <a:cs typeface="Nunito"/>
                <a:sym typeface="Nunito"/>
              </a:defRPr>
            </a:lvl9pPr>
          </a:lstStyle>
          <a:p>
            <a:endParaRPr/>
          </a:p>
        </p:txBody>
      </p:sp>
      <p:sp>
        <p:nvSpPr>
          <p:cNvPr id="35" name="Google Shape;35;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4045402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aption">
    <p:bg>
      <p:bgPr>
        <a:solidFill>
          <a:schemeClr val="dk2"/>
        </a:solidFill>
        <a:effectLst/>
      </p:bgPr>
    </p:bg>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29600" y="719333"/>
            <a:ext cx="5932800" cy="806800"/>
          </a:xfrm>
          <a:prstGeom prst="rect">
            <a:avLst/>
          </a:prstGeom>
        </p:spPr>
        <p:txBody>
          <a:bodyPr spcFirstLastPara="1" wrap="square" lIns="91425" tIns="91425" rIns="91425" bIns="91425" anchor="ctr" anchorCtr="0">
            <a:noAutofit/>
          </a:bodyPr>
          <a:lstStyle>
            <a:lvl1pPr marL="609585" lvl="0" indent="-304792" algn="ctr">
              <a:lnSpc>
                <a:spcPct val="100000"/>
              </a:lnSpc>
              <a:spcBef>
                <a:spcPts val="0"/>
              </a:spcBef>
              <a:spcAft>
                <a:spcPts val="0"/>
              </a:spcAft>
              <a:buSzPts val="1800"/>
              <a:buNone/>
              <a:defRPr sz="3733" b="1">
                <a:solidFill>
                  <a:schemeClr val="accent5"/>
                </a:solidFill>
                <a:latin typeface="EB Garamond"/>
                <a:ea typeface="EB Garamond"/>
                <a:cs typeface="EB Garamond"/>
                <a:sym typeface="EB Garamond"/>
              </a:defRPr>
            </a:lvl1pPr>
          </a:lstStyle>
          <a:p>
            <a:endParaRPr/>
          </a:p>
        </p:txBody>
      </p:sp>
      <p:sp>
        <p:nvSpPr>
          <p:cNvPr id="45" name="Google Shape;45;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536070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6E9BE-D272-E5E3-7F27-AF53C602FDB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094E880-F9A8-DFDC-AFE9-72D476166D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D8A3E2-9AD8-9564-02BB-5AABA1EED3C0}"/>
              </a:ext>
            </a:extLst>
          </p:cNvPr>
          <p:cNvSpPr>
            <a:spLocks noGrp="1"/>
          </p:cNvSpPr>
          <p:nvPr>
            <p:ph type="dt" sz="half" idx="10"/>
          </p:nvPr>
        </p:nvSpPr>
        <p:spPr/>
        <p:txBody>
          <a:bodyPr/>
          <a:lstStyle/>
          <a:p>
            <a:fld id="{48A87A34-81AB-432B-8DAE-1953F412C126}" type="datetimeFigureOut">
              <a:rPr lang="en-US" smtClean="0"/>
              <a:t>9/22/2023</a:t>
            </a:fld>
            <a:endParaRPr lang="en-US" dirty="0"/>
          </a:p>
        </p:txBody>
      </p:sp>
      <p:sp>
        <p:nvSpPr>
          <p:cNvPr id="5" name="Footer Placeholder 4">
            <a:extLst>
              <a:ext uri="{FF2B5EF4-FFF2-40B4-BE49-F238E27FC236}">
                <a16:creationId xmlns:a16="http://schemas.microsoft.com/office/drawing/2014/main" id="{8D1001FF-0106-7308-98B7-F722138F507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2EE079D-B42A-0DF9-C39D-681BA75F8C5B}"/>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01358441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84A5-4B75-47F2-7F20-7053A9FB12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311E930-B438-D26F-6AF9-24DF113832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1E8AA7-12FA-4E6C-A72A-C96FCFD86D81}"/>
              </a:ext>
            </a:extLst>
          </p:cNvPr>
          <p:cNvSpPr>
            <a:spLocks noGrp="1"/>
          </p:cNvSpPr>
          <p:nvPr>
            <p:ph type="dt" sz="half" idx="10"/>
          </p:nvPr>
        </p:nvSpPr>
        <p:spPr/>
        <p:txBody>
          <a:bodyPr/>
          <a:lstStyle/>
          <a:p>
            <a:fld id="{48A87A34-81AB-432B-8DAE-1953F412C126}" type="datetimeFigureOut">
              <a:rPr lang="en-US" smtClean="0"/>
              <a:t>9/22/2023</a:t>
            </a:fld>
            <a:endParaRPr lang="en-US" dirty="0"/>
          </a:p>
        </p:txBody>
      </p:sp>
      <p:sp>
        <p:nvSpPr>
          <p:cNvPr id="5" name="Footer Placeholder 4">
            <a:extLst>
              <a:ext uri="{FF2B5EF4-FFF2-40B4-BE49-F238E27FC236}">
                <a16:creationId xmlns:a16="http://schemas.microsoft.com/office/drawing/2014/main" id="{ABEEDAE2-5D2C-6707-7E16-1DD6C9D5169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CB2CEC-66E3-2F6F-D42D-F3C8FA2A3585}"/>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91064568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182BC-1527-E44C-75E6-B9163FF23C8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781E44A-76D1-923F-C2C6-BB56355B73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1C6F114-F18C-79F2-AEA7-1A6FBF537E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9261975-B910-5672-68A6-E1C1C013BE38}"/>
              </a:ext>
            </a:extLst>
          </p:cNvPr>
          <p:cNvSpPr>
            <a:spLocks noGrp="1"/>
          </p:cNvSpPr>
          <p:nvPr>
            <p:ph type="dt" sz="half" idx="10"/>
          </p:nvPr>
        </p:nvSpPr>
        <p:spPr/>
        <p:txBody>
          <a:bodyPr/>
          <a:lstStyle/>
          <a:p>
            <a:fld id="{48A87A34-81AB-432B-8DAE-1953F412C126}" type="datetimeFigureOut">
              <a:rPr lang="en-US" smtClean="0"/>
              <a:t>9/22/2023</a:t>
            </a:fld>
            <a:endParaRPr lang="en-US" dirty="0"/>
          </a:p>
        </p:txBody>
      </p:sp>
      <p:sp>
        <p:nvSpPr>
          <p:cNvPr id="6" name="Footer Placeholder 5">
            <a:extLst>
              <a:ext uri="{FF2B5EF4-FFF2-40B4-BE49-F238E27FC236}">
                <a16:creationId xmlns:a16="http://schemas.microsoft.com/office/drawing/2014/main" id="{69AA51A4-46B2-C7B5-02A3-B1AF5D1E4DF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FFD99FD-5008-EE5D-D263-FB88F2130D35}"/>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84265714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490CB-108F-978F-D5E5-43410070F9F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57EA639-0194-06CC-DD0B-513C450E3B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FD3FD9-15DF-E5CD-5189-6455F88A0E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3E279D7-828C-FFA3-4CD9-8740E048FB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538FDA-68A4-6614-E149-1B65DD4EA8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C36E316-9321-AEF4-03BA-1C0CAE460CB8}"/>
              </a:ext>
            </a:extLst>
          </p:cNvPr>
          <p:cNvSpPr>
            <a:spLocks noGrp="1"/>
          </p:cNvSpPr>
          <p:nvPr>
            <p:ph type="dt" sz="half" idx="10"/>
          </p:nvPr>
        </p:nvSpPr>
        <p:spPr/>
        <p:txBody>
          <a:bodyPr/>
          <a:lstStyle/>
          <a:p>
            <a:fld id="{48A87A34-81AB-432B-8DAE-1953F412C126}" type="datetimeFigureOut">
              <a:rPr lang="en-US" smtClean="0"/>
              <a:t>9/22/2023</a:t>
            </a:fld>
            <a:endParaRPr lang="en-US" dirty="0"/>
          </a:p>
        </p:txBody>
      </p:sp>
      <p:sp>
        <p:nvSpPr>
          <p:cNvPr id="8" name="Footer Placeholder 7">
            <a:extLst>
              <a:ext uri="{FF2B5EF4-FFF2-40B4-BE49-F238E27FC236}">
                <a16:creationId xmlns:a16="http://schemas.microsoft.com/office/drawing/2014/main" id="{F659E834-EBB2-9C66-FA0E-D57CBEB4EA3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1630B6A-CBAC-E088-01FC-5DF7B5007BB7}"/>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94718387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169C9-1792-8F80-27A0-EA8E9F8FD11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840B2A5-8814-5B59-56CA-5E07CBAF5C10}"/>
              </a:ext>
            </a:extLst>
          </p:cNvPr>
          <p:cNvSpPr>
            <a:spLocks noGrp="1"/>
          </p:cNvSpPr>
          <p:nvPr>
            <p:ph type="dt" sz="half" idx="10"/>
          </p:nvPr>
        </p:nvSpPr>
        <p:spPr/>
        <p:txBody>
          <a:bodyPr/>
          <a:lstStyle/>
          <a:p>
            <a:fld id="{48A87A34-81AB-432B-8DAE-1953F412C126}" type="datetimeFigureOut">
              <a:rPr lang="en-US" smtClean="0"/>
              <a:t>9/22/2023</a:t>
            </a:fld>
            <a:endParaRPr lang="en-US" dirty="0"/>
          </a:p>
        </p:txBody>
      </p:sp>
      <p:sp>
        <p:nvSpPr>
          <p:cNvPr id="4" name="Footer Placeholder 3">
            <a:extLst>
              <a:ext uri="{FF2B5EF4-FFF2-40B4-BE49-F238E27FC236}">
                <a16:creationId xmlns:a16="http://schemas.microsoft.com/office/drawing/2014/main" id="{8991EF43-7D93-85F7-D142-A775F2AADC1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5A0ACD6-6452-85E6-9369-6CD087EE3463}"/>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36663420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413013-06D2-69A0-AF54-8109213BC8F8}"/>
              </a:ext>
            </a:extLst>
          </p:cNvPr>
          <p:cNvSpPr>
            <a:spLocks noGrp="1"/>
          </p:cNvSpPr>
          <p:nvPr>
            <p:ph type="dt" sz="half" idx="10"/>
          </p:nvPr>
        </p:nvSpPr>
        <p:spPr/>
        <p:txBody>
          <a:bodyPr/>
          <a:lstStyle/>
          <a:p>
            <a:fld id="{48A87A34-81AB-432B-8DAE-1953F412C126}" type="datetimeFigureOut">
              <a:rPr lang="en-US" smtClean="0"/>
              <a:t>9/22/2023</a:t>
            </a:fld>
            <a:endParaRPr lang="en-US" dirty="0"/>
          </a:p>
        </p:txBody>
      </p:sp>
      <p:sp>
        <p:nvSpPr>
          <p:cNvPr id="3" name="Footer Placeholder 2">
            <a:extLst>
              <a:ext uri="{FF2B5EF4-FFF2-40B4-BE49-F238E27FC236}">
                <a16:creationId xmlns:a16="http://schemas.microsoft.com/office/drawing/2014/main" id="{B253C6CD-FF2F-6986-8302-020C93DECCE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F960E15-953A-6C30-6341-D86AF9288573}"/>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165838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DFF12-9EBD-EF9A-49DC-0205EAC948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71B9AFD-AF71-2671-92FC-0384C1049E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C31C1EA-341F-5802-A462-783A30DB5B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2BD1B2-9982-9029-BDC2-FA84C7A931B7}"/>
              </a:ext>
            </a:extLst>
          </p:cNvPr>
          <p:cNvSpPr>
            <a:spLocks noGrp="1"/>
          </p:cNvSpPr>
          <p:nvPr>
            <p:ph type="dt" sz="half" idx="10"/>
          </p:nvPr>
        </p:nvSpPr>
        <p:spPr/>
        <p:txBody>
          <a:bodyPr/>
          <a:lstStyle/>
          <a:p>
            <a:fld id="{5F37F7BD-ED67-4D79-80BE-7D63AA79B2DE}" type="datetimeFigureOut">
              <a:rPr lang="en-IN" smtClean="0"/>
              <a:t>22-09-2023</a:t>
            </a:fld>
            <a:endParaRPr lang="en-IN"/>
          </a:p>
        </p:txBody>
      </p:sp>
      <p:sp>
        <p:nvSpPr>
          <p:cNvPr id="6" name="Footer Placeholder 5">
            <a:extLst>
              <a:ext uri="{FF2B5EF4-FFF2-40B4-BE49-F238E27FC236}">
                <a16:creationId xmlns:a16="http://schemas.microsoft.com/office/drawing/2014/main" id="{2389DDCB-978C-A520-2DA3-361E0DA8FBA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7E905F-BDB8-8E7D-8BE5-B5A81F854236}"/>
              </a:ext>
            </a:extLst>
          </p:cNvPr>
          <p:cNvSpPr>
            <a:spLocks noGrp="1"/>
          </p:cNvSpPr>
          <p:nvPr>
            <p:ph type="sldNum" sz="quarter" idx="12"/>
          </p:nvPr>
        </p:nvSpPr>
        <p:spPr/>
        <p:txBody>
          <a:bodyPr/>
          <a:lstStyle/>
          <a:p>
            <a:fld id="{C088EDB1-34EB-4392-AE0C-59EB860FB7BE}" type="slidenum">
              <a:rPr lang="en-IN" smtClean="0"/>
              <a:t>‹#›</a:t>
            </a:fld>
            <a:endParaRPr lang="en-IN"/>
          </a:p>
        </p:txBody>
      </p:sp>
    </p:spTree>
    <p:extLst>
      <p:ext uri="{BB962C8B-B14F-4D97-AF65-F5344CB8AC3E}">
        <p14:creationId xmlns:p14="http://schemas.microsoft.com/office/powerpoint/2010/main" val="819263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D0714-E802-4F2E-8A9C-6A871D5278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7A6DC97-36DA-8C4B-86A0-3D7CDBBE37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AB0AE4D-364A-7382-738D-BF64B14391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8578D1-A3CB-9617-8C2F-484B654D7183}"/>
              </a:ext>
            </a:extLst>
          </p:cNvPr>
          <p:cNvSpPr>
            <a:spLocks noGrp="1"/>
          </p:cNvSpPr>
          <p:nvPr>
            <p:ph type="dt" sz="half" idx="10"/>
          </p:nvPr>
        </p:nvSpPr>
        <p:spPr/>
        <p:txBody>
          <a:bodyPr/>
          <a:lstStyle/>
          <a:p>
            <a:fld id="{48A87A34-81AB-432B-8DAE-1953F412C126}" type="datetimeFigureOut">
              <a:rPr lang="en-US" smtClean="0"/>
              <a:pPr/>
              <a:t>9/22/2023</a:t>
            </a:fld>
            <a:endParaRPr lang="en-US" dirty="0"/>
          </a:p>
        </p:txBody>
      </p:sp>
      <p:sp>
        <p:nvSpPr>
          <p:cNvPr id="6" name="Footer Placeholder 5">
            <a:extLst>
              <a:ext uri="{FF2B5EF4-FFF2-40B4-BE49-F238E27FC236}">
                <a16:creationId xmlns:a16="http://schemas.microsoft.com/office/drawing/2014/main" id="{7A063A0F-4F5B-2F1E-4994-25238A4F92A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CAAB80F-98A3-4299-8513-A670D249185F}"/>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70867889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37A413-45A3-F00D-5E57-54B3FE7D47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2606F0-78DC-A1FA-B938-B681F3DEF2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a:extLst>
              <a:ext uri="{FF2B5EF4-FFF2-40B4-BE49-F238E27FC236}">
                <a16:creationId xmlns:a16="http://schemas.microsoft.com/office/drawing/2014/main" id="{07269462-092C-A72E-0055-55C228E235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badi" panose="020F0502020204030204" pitchFamily="34" charset="0"/>
              </a:defRPr>
            </a:lvl1pPr>
          </a:lstStyle>
          <a:p>
            <a:fld id="{48A87A34-81AB-432B-8DAE-1953F412C126}" type="datetimeFigureOut">
              <a:rPr lang="en-US" smtClean="0"/>
              <a:pPr/>
              <a:t>9/22/2023</a:t>
            </a:fld>
            <a:endParaRPr lang="en-US" dirty="0"/>
          </a:p>
        </p:txBody>
      </p:sp>
      <p:sp>
        <p:nvSpPr>
          <p:cNvPr id="5" name="Footer Placeholder 4">
            <a:extLst>
              <a:ext uri="{FF2B5EF4-FFF2-40B4-BE49-F238E27FC236}">
                <a16:creationId xmlns:a16="http://schemas.microsoft.com/office/drawing/2014/main" id="{4A98596F-298D-5843-3C62-E0FAF18415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badi" panose="020F0502020204030204" pitchFamily="34" charset="0"/>
              </a:defRPr>
            </a:lvl1pPr>
          </a:lstStyle>
          <a:p>
            <a:endParaRPr lang="en-US" dirty="0"/>
          </a:p>
        </p:txBody>
      </p:sp>
      <p:sp>
        <p:nvSpPr>
          <p:cNvPr id="6" name="Slide Number Placeholder 5">
            <a:extLst>
              <a:ext uri="{FF2B5EF4-FFF2-40B4-BE49-F238E27FC236}">
                <a16:creationId xmlns:a16="http://schemas.microsoft.com/office/drawing/2014/main" id="{87551137-2B6B-4840-92CF-F55EC2D62D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badi" panose="020F0502020204030204" pitchFamily="34" charset="0"/>
              </a:defRPr>
            </a:lvl1pPr>
          </a:lstStyle>
          <a:p>
            <a:fld id="{00000000-1234-1234-1234-123412341234}" type="slidenum">
              <a:rPr lang="en" smtClean="0"/>
              <a:pPr/>
              <a:t>‹#›</a:t>
            </a:fld>
            <a:endParaRPr lang="en" dirty="0"/>
          </a:p>
        </p:txBody>
      </p:sp>
    </p:spTree>
    <p:extLst>
      <p:ext uri="{BB962C8B-B14F-4D97-AF65-F5344CB8AC3E}">
        <p14:creationId xmlns:p14="http://schemas.microsoft.com/office/powerpoint/2010/main" val="2918490057"/>
      </p:ext>
    </p:extLst>
  </p:cSld>
  <p:clrMap bg1="lt1" tx1="dk1" bg2="lt2" tx2="dk2" accent1="accent1" accent2="accent2" accent3="accent3" accent4="accent4" accent5="accent5" accent6="accent6" hlink="hlink" folHlink="folHlink"/>
  <p:sldLayoutIdLst>
    <p:sldLayoutId id="2147483978" r:id="rId1"/>
    <p:sldLayoutId id="2147483979" r:id="rId2"/>
    <p:sldLayoutId id="2147483980" r:id="rId3"/>
    <p:sldLayoutId id="2147483981" r:id="rId4"/>
    <p:sldLayoutId id="2147483982" r:id="rId5"/>
    <p:sldLayoutId id="2147483983" r:id="rId6"/>
    <p:sldLayoutId id="2147483984" r:id="rId7"/>
    <p:sldLayoutId id="2147483985" r:id="rId8"/>
    <p:sldLayoutId id="2147483986" r:id="rId9"/>
    <p:sldLayoutId id="2147483987" r:id="rId10"/>
    <p:sldLayoutId id="2147483988" r:id="rId11"/>
    <p:sldLayoutId id="2147483989" r:id="rId12"/>
    <p:sldLayoutId id="2147483990" r:id="rId13"/>
    <p:sldLayoutId id="2147483991" r:id="rId14"/>
    <p:sldLayoutId id="2147483992" r:id="rId15"/>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badi" panose="020F05020202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badi" panose="020F05020202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badi" panose="020F05020202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badi" panose="020F05020202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badi" panose="020F05020202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8.xml"/><Relationship Id="rId4" Type="http://schemas.openxmlformats.org/officeDocument/2006/relationships/image" Target="../media/image17.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C8A49-011D-BCFC-25EF-418A8FB1D425}"/>
              </a:ext>
            </a:extLst>
          </p:cNvPr>
          <p:cNvSpPr>
            <a:spLocks noGrp="1"/>
          </p:cNvSpPr>
          <p:nvPr>
            <p:ph type="ctrTitle"/>
          </p:nvPr>
        </p:nvSpPr>
        <p:spPr>
          <a:xfrm>
            <a:off x="1966452" y="1907458"/>
            <a:ext cx="7334865" cy="2423900"/>
          </a:xfrm>
        </p:spPr>
        <p:txBody>
          <a:bodyPr/>
          <a:lstStyle/>
          <a:p>
            <a:r>
              <a:rPr lang="en-US" b="1" dirty="0">
                <a:solidFill>
                  <a:schemeClr val="accent4">
                    <a:lumMod val="50000"/>
                  </a:schemeClr>
                </a:solidFill>
                <a:latin typeface="Abadi" panose="020F0502020204030204" pitchFamily="34" charset="0"/>
              </a:rPr>
              <a:t>EFFECT OF MODERN AGRICULTURE</a:t>
            </a:r>
            <a:endParaRPr lang="en-IN" b="1" dirty="0">
              <a:solidFill>
                <a:schemeClr val="accent4">
                  <a:lumMod val="50000"/>
                </a:schemeClr>
              </a:solidFill>
              <a:latin typeface="Abadi" panose="020F0502020204030204" pitchFamily="34" charset="0"/>
            </a:endParaRPr>
          </a:p>
        </p:txBody>
      </p:sp>
      <p:sp>
        <p:nvSpPr>
          <p:cNvPr id="3" name="Subtitle 2">
            <a:extLst>
              <a:ext uri="{FF2B5EF4-FFF2-40B4-BE49-F238E27FC236}">
                <a16:creationId xmlns:a16="http://schemas.microsoft.com/office/drawing/2014/main" id="{23ED84B2-7343-77EC-498D-C3136E03E64D}"/>
              </a:ext>
            </a:extLst>
          </p:cNvPr>
          <p:cNvSpPr>
            <a:spLocks noGrp="1"/>
          </p:cNvSpPr>
          <p:nvPr>
            <p:ph type="subTitle" idx="1"/>
          </p:nvPr>
        </p:nvSpPr>
        <p:spPr>
          <a:xfrm>
            <a:off x="6921910" y="5202238"/>
            <a:ext cx="5270090" cy="1655762"/>
          </a:xfrm>
        </p:spPr>
        <p:txBody>
          <a:bodyPr>
            <a:normAutofit/>
          </a:bodyPr>
          <a:lstStyle/>
          <a:p>
            <a:pPr algn="l"/>
            <a:r>
              <a:rPr lang="en-US" b="1" dirty="0"/>
              <a:t>PRESENTED BY :- </a:t>
            </a:r>
            <a:br>
              <a:rPr lang="en-US" b="1" dirty="0"/>
            </a:br>
            <a:r>
              <a:rPr lang="en-US" b="1" dirty="0"/>
              <a:t>                       SANYA SRIVASTAVA</a:t>
            </a:r>
            <a:br>
              <a:rPr lang="en-US" b="1" dirty="0"/>
            </a:br>
            <a:r>
              <a:rPr lang="en-US" b="1" dirty="0"/>
              <a:t>                       SANDEEP SINGH</a:t>
            </a:r>
            <a:endParaRPr lang="en-IN" b="1" dirty="0"/>
          </a:p>
        </p:txBody>
      </p:sp>
      <p:sp>
        <p:nvSpPr>
          <p:cNvPr id="5" name="TextBox 4">
            <a:extLst>
              <a:ext uri="{FF2B5EF4-FFF2-40B4-BE49-F238E27FC236}">
                <a16:creationId xmlns:a16="http://schemas.microsoft.com/office/drawing/2014/main" id="{DDC764C8-17FA-2F42-DDBF-76D5DFDBF2C5}"/>
              </a:ext>
            </a:extLst>
          </p:cNvPr>
          <p:cNvSpPr txBox="1"/>
          <p:nvPr/>
        </p:nvSpPr>
        <p:spPr>
          <a:xfrm>
            <a:off x="235974" y="1436185"/>
            <a:ext cx="11956026" cy="369332"/>
          </a:xfrm>
          <a:prstGeom prst="rect">
            <a:avLst/>
          </a:prstGeom>
          <a:noFill/>
        </p:spPr>
        <p:txBody>
          <a:bodyPr wrap="square" rtlCol="0">
            <a:spAutoFit/>
          </a:bodyPr>
          <a:lstStyle/>
          <a:p>
            <a:r>
              <a:rPr lang="en-US" dirty="0">
                <a:effectLst>
                  <a:outerShdw blurRad="38100" dist="38100" dir="2700000" algn="tl">
                    <a:srgbClr val="000000">
                      <a:alpha val="43137"/>
                    </a:srgbClr>
                  </a:outerShdw>
                </a:effectLst>
                <a:latin typeface="Abadi" panose="020F0502020204030204" pitchFamily="34" charset="0"/>
              </a:rPr>
              <a:t>     “</a:t>
            </a:r>
            <a:r>
              <a:rPr lang="en-US" b="1" dirty="0">
                <a:effectLst>
                  <a:outerShdw blurRad="38100" dist="38100" dir="2700000" algn="tl">
                    <a:srgbClr val="000000">
                      <a:alpha val="43137"/>
                    </a:srgbClr>
                  </a:outerShdw>
                </a:effectLst>
                <a:latin typeface="Abadi" panose="020F0502020204030204" pitchFamily="34" charset="0"/>
              </a:rPr>
              <a:t> The ultimate goal of farming is not the growing of crops , but the cultivation and perfection of human being</a:t>
            </a:r>
            <a:r>
              <a:rPr lang="en-US" dirty="0">
                <a:effectLst>
                  <a:outerShdw blurRad="38100" dist="38100" dir="2700000" algn="tl">
                    <a:srgbClr val="000000">
                      <a:alpha val="43137"/>
                    </a:srgbClr>
                  </a:outerShdw>
                </a:effectLst>
                <a:latin typeface="Abadi" panose="020F0502020204030204" pitchFamily="34" charset="0"/>
              </a:rPr>
              <a:t>” </a:t>
            </a:r>
            <a:endParaRPr lang="en-IN" dirty="0">
              <a:effectLst>
                <a:outerShdw blurRad="38100" dist="38100" dir="2700000" algn="tl">
                  <a:srgbClr val="000000">
                    <a:alpha val="43137"/>
                  </a:srgbClr>
                </a:outerShdw>
              </a:effectLst>
              <a:latin typeface="Abadi" panose="020F0502020204030204" pitchFamily="34" charset="0"/>
            </a:endParaRPr>
          </a:p>
        </p:txBody>
      </p:sp>
    </p:spTree>
    <p:extLst>
      <p:ext uri="{BB962C8B-B14F-4D97-AF65-F5344CB8AC3E}">
        <p14:creationId xmlns:p14="http://schemas.microsoft.com/office/powerpoint/2010/main" val="15213063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AC214A0-5BBC-5F52-7540-A8BF33947D60}"/>
              </a:ext>
            </a:extLst>
          </p:cNvPr>
          <p:cNvSpPr txBox="1"/>
          <p:nvPr/>
        </p:nvSpPr>
        <p:spPr>
          <a:xfrm>
            <a:off x="2792584" y="191617"/>
            <a:ext cx="6685936" cy="584775"/>
          </a:xfrm>
          <a:prstGeom prst="rect">
            <a:avLst/>
          </a:prstGeom>
          <a:noFill/>
        </p:spPr>
        <p:txBody>
          <a:bodyPr wrap="square" rtlCol="0">
            <a:spAutoFit/>
          </a:bodyPr>
          <a:lstStyle/>
          <a:p>
            <a:r>
              <a:rPr lang="en-US" sz="3200" b="1" dirty="0">
                <a:latin typeface="EB Garamond" panose="00000500000000000000" pitchFamily="2" charset="0"/>
                <a:ea typeface="EB Garamond" panose="00000500000000000000" pitchFamily="2" charset="0"/>
              </a:rPr>
              <a:t>Impact of excessive use of fertilizers</a:t>
            </a:r>
            <a:endParaRPr lang="en-IN" sz="3200" b="1" dirty="0">
              <a:latin typeface="EB Garamond" panose="00000500000000000000" pitchFamily="2" charset="0"/>
              <a:ea typeface="EB Garamond" panose="00000500000000000000" pitchFamily="2" charset="0"/>
            </a:endParaRPr>
          </a:p>
        </p:txBody>
      </p:sp>
      <p:sp>
        <p:nvSpPr>
          <p:cNvPr id="5" name="TextBox 4">
            <a:extLst>
              <a:ext uri="{FF2B5EF4-FFF2-40B4-BE49-F238E27FC236}">
                <a16:creationId xmlns:a16="http://schemas.microsoft.com/office/drawing/2014/main" id="{10C8D337-C4E0-B4ED-13C2-89584E61FFCB}"/>
              </a:ext>
            </a:extLst>
          </p:cNvPr>
          <p:cNvSpPr txBox="1"/>
          <p:nvPr/>
        </p:nvSpPr>
        <p:spPr>
          <a:xfrm>
            <a:off x="757084" y="1084341"/>
            <a:ext cx="10471355" cy="646331"/>
          </a:xfrm>
          <a:prstGeom prst="rect">
            <a:avLst/>
          </a:prstGeom>
          <a:noFill/>
        </p:spPr>
        <p:txBody>
          <a:bodyPr wrap="square" rtlCol="0">
            <a:spAutoFit/>
          </a:bodyPr>
          <a:lstStyle/>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Fertilizers are the chemical substance that promote the plant growth. Their excessive use cause many problems</a:t>
            </a:r>
            <a:r>
              <a:rPr lang="en-US" dirty="0">
                <a:latin typeface="Abadi" panose="020B0604020104020204" pitchFamily="34" charset="0"/>
              </a:rPr>
              <a:t>.</a:t>
            </a:r>
            <a:endParaRPr lang="en-IN" dirty="0">
              <a:latin typeface="Abadi" panose="020B0604020104020204" pitchFamily="34" charset="0"/>
            </a:endParaRPr>
          </a:p>
        </p:txBody>
      </p:sp>
      <p:sp>
        <p:nvSpPr>
          <p:cNvPr id="6" name="TextBox 5">
            <a:extLst>
              <a:ext uri="{FF2B5EF4-FFF2-40B4-BE49-F238E27FC236}">
                <a16:creationId xmlns:a16="http://schemas.microsoft.com/office/drawing/2014/main" id="{9EC28974-3B4E-D1B8-1307-DD0126D12657}"/>
              </a:ext>
            </a:extLst>
          </p:cNvPr>
          <p:cNvSpPr txBox="1"/>
          <p:nvPr/>
        </p:nvSpPr>
        <p:spPr>
          <a:xfrm>
            <a:off x="3282075" y="2381865"/>
            <a:ext cx="4729316" cy="461665"/>
          </a:xfrm>
          <a:prstGeom prst="rect">
            <a:avLst/>
          </a:prstGeom>
          <a:noFill/>
        </p:spPr>
        <p:txBody>
          <a:bodyPr wrap="square" rtlCol="0">
            <a:spAutoFit/>
          </a:bodyPr>
          <a:lstStyle/>
          <a:p>
            <a:pPr algn="ctr"/>
            <a:r>
              <a:rPr lang="en-US" sz="2400" b="1" dirty="0">
                <a:solidFill>
                  <a:schemeClr val="accent6">
                    <a:lumMod val="75000"/>
                  </a:schemeClr>
                </a:solidFill>
                <a:latin typeface="EB Garamond" panose="00000500000000000000" pitchFamily="2" charset="0"/>
                <a:ea typeface="EB Garamond" panose="00000500000000000000" pitchFamily="2" charset="0"/>
              </a:rPr>
              <a:t>A. Micro nutrient imbalance </a:t>
            </a:r>
            <a:endParaRPr lang="en-IN" dirty="0">
              <a:solidFill>
                <a:schemeClr val="accent6">
                  <a:lumMod val="75000"/>
                </a:schemeClr>
              </a:solidFill>
              <a:latin typeface="EB Garamond" panose="00000500000000000000" pitchFamily="2" charset="0"/>
              <a:ea typeface="EB Garamond" panose="00000500000000000000" pitchFamily="2" charset="0"/>
            </a:endParaRPr>
          </a:p>
        </p:txBody>
      </p:sp>
      <p:sp>
        <p:nvSpPr>
          <p:cNvPr id="7" name="TextBox 6">
            <a:extLst>
              <a:ext uri="{FF2B5EF4-FFF2-40B4-BE49-F238E27FC236}">
                <a16:creationId xmlns:a16="http://schemas.microsoft.com/office/drawing/2014/main" id="{56647975-5D59-9E59-75B7-8A515A21F8B3}"/>
              </a:ext>
            </a:extLst>
          </p:cNvPr>
          <p:cNvSpPr txBox="1"/>
          <p:nvPr/>
        </p:nvSpPr>
        <p:spPr>
          <a:xfrm>
            <a:off x="1214507" y="2947642"/>
            <a:ext cx="9566787" cy="923330"/>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Abadi" panose="020B0604020104020204" pitchFamily="34" charset="0"/>
              </a:rPr>
              <a:t>Chemical fertilizers used in modern agriculture contain nitrogen , phosphorous and potassium .</a:t>
            </a:r>
          </a:p>
          <a:p>
            <a:r>
              <a:rPr lang="en-US" dirty="0">
                <a:latin typeface="Abadi" panose="020B0604020104020204" pitchFamily="34" charset="0"/>
              </a:rPr>
              <a:t>Which are macro nutrient.</a:t>
            </a:r>
            <a:endParaRPr lang="en-IN" dirty="0">
              <a:latin typeface="Abadi" panose="020B0604020104020204" pitchFamily="34" charset="0"/>
            </a:endParaRPr>
          </a:p>
        </p:txBody>
      </p:sp>
      <p:sp>
        <p:nvSpPr>
          <p:cNvPr id="8" name="TextBox 7">
            <a:extLst>
              <a:ext uri="{FF2B5EF4-FFF2-40B4-BE49-F238E27FC236}">
                <a16:creationId xmlns:a16="http://schemas.microsoft.com/office/drawing/2014/main" id="{3EA8E0AC-C16E-D5CB-37E1-2F38E129E53A}"/>
              </a:ext>
            </a:extLst>
          </p:cNvPr>
          <p:cNvSpPr txBox="1"/>
          <p:nvPr/>
        </p:nvSpPr>
        <p:spPr>
          <a:xfrm>
            <a:off x="1214507" y="3743296"/>
            <a:ext cx="10255046"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Excessive use of fertilizers in field causes micro nutrient imbalance by impending the intake</a:t>
            </a:r>
          </a:p>
          <a:p>
            <a:r>
              <a:rPr lang="en-US" dirty="0">
                <a:latin typeface="Arial" panose="020B0604020202020204" pitchFamily="34" charset="0"/>
                <a:cs typeface="Arial" panose="020B0604020202020204" pitchFamily="34" charset="0"/>
              </a:rPr>
              <a:t>Of other minerals.</a:t>
            </a:r>
            <a:endParaRPr lang="en-IN"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3132B523-C2F4-AE1B-2642-22A1565ED336}"/>
              </a:ext>
            </a:extLst>
          </p:cNvPr>
          <p:cNvSpPr txBox="1"/>
          <p:nvPr/>
        </p:nvSpPr>
        <p:spPr>
          <a:xfrm>
            <a:off x="1214505" y="4623904"/>
            <a:ext cx="10901295" cy="923330"/>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Example : in Punjab and Haryana excessive use of fertilizers have caused</a:t>
            </a:r>
          </a:p>
          <a:p>
            <a:r>
              <a:rPr lang="en-US" dirty="0">
                <a:latin typeface="Arial" panose="020B0604020202020204" pitchFamily="34" charset="0"/>
                <a:cs typeface="Arial" panose="020B0604020202020204" pitchFamily="34" charset="0"/>
              </a:rPr>
              <a:t>                         deficiency of micro nutrient zinc thereby  affecting productivity </a:t>
            </a:r>
          </a:p>
          <a:p>
            <a:r>
              <a:rPr lang="en-US" dirty="0">
                <a:latin typeface="Arial" panose="020B0604020202020204" pitchFamily="34" charset="0"/>
                <a:cs typeface="Arial" panose="020B0604020202020204" pitchFamily="34" charset="0"/>
              </a:rPr>
              <a:t>                                    of soil .</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03845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8000"/>
            <a:lum/>
          </a:blip>
          <a:srcRect/>
          <a:stretch>
            <a:fillRect t="-9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5AC876-4561-389E-D196-729D310F1180}"/>
              </a:ext>
            </a:extLst>
          </p:cNvPr>
          <p:cNvSpPr txBox="1"/>
          <p:nvPr/>
        </p:nvSpPr>
        <p:spPr>
          <a:xfrm>
            <a:off x="1710813" y="265471"/>
            <a:ext cx="7875639" cy="523220"/>
          </a:xfrm>
          <a:prstGeom prst="rect">
            <a:avLst/>
          </a:prstGeom>
          <a:noFill/>
        </p:spPr>
        <p:txBody>
          <a:bodyPr wrap="square" rtlCol="0">
            <a:spAutoFit/>
          </a:bodyPr>
          <a:lstStyle/>
          <a:p>
            <a:pPr algn="ctr"/>
            <a:r>
              <a:rPr lang="en-US" sz="2800" b="1" dirty="0">
                <a:solidFill>
                  <a:schemeClr val="accent6">
                    <a:lumMod val="75000"/>
                  </a:schemeClr>
                </a:solidFill>
                <a:latin typeface="EB Garamond" panose="00000500000000000000" pitchFamily="2" charset="0"/>
                <a:ea typeface="EB Garamond" panose="00000500000000000000" pitchFamily="2" charset="0"/>
              </a:rPr>
              <a:t>B. NITRATE POLLUTION :</a:t>
            </a:r>
            <a:endParaRPr lang="en-IN" sz="2800" b="1" dirty="0">
              <a:solidFill>
                <a:schemeClr val="accent6">
                  <a:lumMod val="75000"/>
                </a:schemeClr>
              </a:solidFill>
              <a:latin typeface="EB Garamond" panose="00000500000000000000" pitchFamily="2" charset="0"/>
              <a:ea typeface="EB Garamond" panose="00000500000000000000" pitchFamily="2" charset="0"/>
            </a:endParaRPr>
          </a:p>
        </p:txBody>
      </p:sp>
      <p:sp>
        <p:nvSpPr>
          <p:cNvPr id="3" name="TextBox 2">
            <a:extLst>
              <a:ext uri="{FF2B5EF4-FFF2-40B4-BE49-F238E27FC236}">
                <a16:creationId xmlns:a16="http://schemas.microsoft.com/office/drawing/2014/main" id="{C24C87A7-DF4C-D28D-130D-ACBFDFD9462B}"/>
              </a:ext>
            </a:extLst>
          </p:cNvPr>
          <p:cNvSpPr txBox="1"/>
          <p:nvPr/>
        </p:nvSpPr>
        <p:spPr>
          <a:xfrm>
            <a:off x="724459" y="1100654"/>
            <a:ext cx="11090787" cy="369332"/>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Excess nitrogenous fertilizers applied in field leach deep into the soil contaminating the groundwater</a:t>
            </a:r>
            <a:r>
              <a:rPr lang="en-US" dirty="0">
                <a:latin typeface="Abadi" panose="020B0604020104020204" pitchFamily="34" charset="0"/>
              </a:rPr>
              <a:t>.</a:t>
            </a:r>
            <a:endParaRPr lang="en-IN" dirty="0">
              <a:latin typeface="Abadi" panose="020B0604020104020204" pitchFamily="34" charset="0"/>
            </a:endParaRPr>
          </a:p>
        </p:txBody>
      </p:sp>
      <p:sp>
        <p:nvSpPr>
          <p:cNvPr id="4" name="TextBox 3">
            <a:extLst>
              <a:ext uri="{FF2B5EF4-FFF2-40B4-BE49-F238E27FC236}">
                <a16:creationId xmlns:a16="http://schemas.microsoft.com/office/drawing/2014/main" id="{75B0EBB2-B897-4F25-F6C6-5C850E489EB0}"/>
              </a:ext>
            </a:extLst>
          </p:cNvPr>
          <p:cNvSpPr txBox="1"/>
          <p:nvPr/>
        </p:nvSpPr>
        <p:spPr>
          <a:xfrm>
            <a:off x="698090" y="1671484"/>
            <a:ext cx="11090787" cy="7294305"/>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If the concentration of nitrate in drinking water exceeds 25 mg/ </a:t>
            </a:r>
            <a:r>
              <a:rPr lang="en-US" dirty="0" err="1">
                <a:latin typeface="Arial" panose="020B0604020202020204" pitchFamily="34" charset="0"/>
                <a:cs typeface="Arial" panose="020B0604020202020204" pitchFamily="34" charset="0"/>
              </a:rPr>
              <a:t>litre</a:t>
            </a:r>
            <a:r>
              <a:rPr lang="en-US" dirty="0">
                <a:latin typeface="Arial" panose="020B0604020202020204" pitchFamily="34" charset="0"/>
                <a:cs typeface="Arial" panose="020B0604020202020204" pitchFamily="34" charset="0"/>
              </a:rPr>
              <a:t> , it lead to fatal condition in new born babies </a:t>
            </a:r>
            <a:r>
              <a:rPr lang="en-US">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Methemoglobinemia is also called “blue baby syndrome .” it is a condition where a baby skin turns blue.</a:t>
            </a: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This is happens when there is not enough oxygen in the blood .</a:t>
            </a: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The most common cause of blue baby syndrome is water contaminated with nitrates .</a:t>
            </a: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After a baby drinks nitrate rich water , the baby convert the nitrate in to nitrites. These nitrites bind to the hemoglobin in the body , forming methemoglobin, which is unable to carry oxygen .</a:t>
            </a: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endParaRPr lang="en-US"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a:p>
            <a:endParaRPr lang="en-IN" dirty="0">
              <a:latin typeface="Abadi" panose="020B0604020104020204" pitchFamily="34" charset="0"/>
            </a:endParaRPr>
          </a:p>
        </p:txBody>
      </p:sp>
    </p:spTree>
    <p:extLst>
      <p:ext uri="{BB962C8B-B14F-4D97-AF65-F5344CB8AC3E}">
        <p14:creationId xmlns:p14="http://schemas.microsoft.com/office/powerpoint/2010/main" val="366217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1000" b="-21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1D760C-ECBE-F859-11A5-480713F6F0F2}"/>
              </a:ext>
            </a:extLst>
          </p:cNvPr>
          <p:cNvSpPr txBox="1"/>
          <p:nvPr/>
        </p:nvSpPr>
        <p:spPr>
          <a:xfrm>
            <a:off x="108154" y="4050889"/>
            <a:ext cx="2920181" cy="1077218"/>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Blue baby syndrome</a:t>
            </a:r>
            <a:endParaRPr lang="en-IN" sz="3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0672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4000"/>
            <a:lum/>
          </a:blip>
          <a:srcRect/>
          <a:stretch>
            <a:fillRect t="-9000" b="-9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433F6D0-4587-D512-93DA-2AD8A02D2140}"/>
              </a:ext>
            </a:extLst>
          </p:cNvPr>
          <p:cNvSpPr txBox="1"/>
          <p:nvPr/>
        </p:nvSpPr>
        <p:spPr>
          <a:xfrm>
            <a:off x="3559277" y="157316"/>
            <a:ext cx="5840362" cy="707886"/>
          </a:xfrm>
          <a:prstGeom prst="rect">
            <a:avLst/>
          </a:prstGeom>
          <a:noFill/>
        </p:spPr>
        <p:txBody>
          <a:bodyPr wrap="square" rtlCol="0">
            <a:spAutoFit/>
          </a:bodyPr>
          <a:lstStyle/>
          <a:p>
            <a:pPr algn="ctr"/>
            <a:r>
              <a:rPr lang="en-IN" sz="4000" b="1" dirty="0">
                <a:latin typeface="Arial Black" panose="020B0A04020102020204" pitchFamily="34" charset="0"/>
              </a:rPr>
              <a:t>C. Eutrophication</a:t>
            </a:r>
            <a:r>
              <a:rPr lang="en-IN" dirty="0">
                <a:latin typeface="Arial Black" panose="020B0A04020102020204" pitchFamily="34" charset="0"/>
              </a:rPr>
              <a:t>:</a:t>
            </a:r>
          </a:p>
        </p:txBody>
      </p:sp>
      <p:sp>
        <p:nvSpPr>
          <p:cNvPr id="4" name="TextBox 3">
            <a:extLst>
              <a:ext uri="{FF2B5EF4-FFF2-40B4-BE49-F238E27FC236}">
                <a16:creationId xmlns:a16="http://schemas.microsoft.com/office/drawing/2014/main" id="{0EC15C35-1A22-C909-2886-7FB603943C9D}"/>
              </a:ext>
            </a:extLst>
          </p:cNvPr>
          <p:cNvSpPr txBox="1"/>
          <p:nvPr/>
        </p:nvSpPr>
        <p:spPr>
          <a:xfrm>
            <a:off x="0" y="1324591"/>
            <a:ext cx="6587613" cy="5909310"/>
          </a:xfrm>
          <a:prstGeom prst="rect">
            <a:avLst/>
          </a:prstGeom>
          <a:noFill/>
        </p:spPr>
        <p:txBody>
          <a:bodyPr wrap="square" rtlCol="0">
            <a:spAutoFit/>
          </a:bodyPr>
          <a:lstStyle/>
          <a:p>
            <a:pPr marL="285750" indent="-285750">
              <a:buFont typeface="Wingdings" panose="05000000000000000000" pitchFamily="2" charset="2"/>
              <a:buChar char="Ø"/>
            </a:pPr>
            <a:r>
              <a:rPr lang="en-IN" dirty="0">
                <a:latin typeface="Arial" panose="020B0604020202020204" pitchFamily="34" charset="0"/>
                <a:cs typeface="Arial" panose="020B0604020202020204" pitchFamily="34" charset="0"/>
              </a:rPr>
              <a:t>It is derived from  the Greek word </a:t>
            </a:r>
            <a:r>
              <a:rPr lang="en-IN" b="1" u="sng" dirty="0">
                <a:latin typeface="Arial" panose="020B0604020202020204" pitchFamily="34" charset="0"/>
                <a:cs typeface="Arial" panose="020B0604020202020204" pitchFamily="34" charset="0"/>
              </a:rPr>
              <a:t>eutrophos</a:t>
            </a:r>
            <a:r>
              <a:rPr lang="en-IN" dirty="0">
                <a:latin typeface="Arial" panose="020B0604020202020204" pitchFamily="34" charset="0"/>
                <a:cs typeface="Arial" panose="020B0604020202020204" pitchFamily="34" charset="0"/>
              </a:rPr>
              <a:t>  “ well nourished”</a:t>
            </a:r>
          </a:p>
          <a:p>
            <a:pPr marL="285750" indent="-285750">
              <a:buFont typeface="Wingdings" panose="05000000000000000000" pitchFamily="2" charset="2"/>
              <a:buChar char="Ø"/>
            </a:pPr>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IN" dirty="0">
                <a:latin typeface="Arial" panose="020B0604020202020204" pitchFamily="34" charset="0"/>
                <a:cs typeface="Arial" panose="020B0604020202020204" pitchFamily="34" charset="0"/>
              </a:rPr>
              <a:t>The application of excess fertilizers in field lead to wash off the nutrient loaded water  into nearby lakes cause over nourishment. The process is known as eutrophication.</a:t>
            </a:r>
          </a:p>
          <a:p>
            <a:pPr marL="285750" indent="-285750">
              <a:buFont typeface="Wingdings" panose="05000000000000000000" pitchFamily="2" charset="2"/>
              <a:buChar char="Ø"/>
            </a:pP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IN" dirty="0">
                <a:latin typeface="Arial" panose="020B0604020202020204" pitchFamily="34" charset="0"/>
                <a:cs typeface="Arial" panose="020B0604020202020204" pitchFamily="34" charset="0"/>
              </a:rPr>
              <a:t>It result into the sharp increase in the primary growth causes water body  to cover with algal blooms ( algal mat) .</a:t>
            </a:r>
          </a:p>
          <a:p>
            <a:pPr marL="285750" indent="-285750">
              <a:buFont typeface="Wingdings" panose="05000000000000000000" pitchFamily="2" charset="2"/>
              <a:buChar char="Ø"/>
            </a:pP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IN" dirty="0">
                <a:latin typeface="Arial" panose="020B0604020202020204" pitchFamily="34" charset="0"/>
                <a:cs typeface="Arial" panose="020B0604020202020204" pitchFamily="34" charset="0"/>
              </a:rPr>
              <a:t>This process also increase  the BOD of the water body .</a:t>
            </a:r>
          </a:p>
          <a:p>
            <a:pPr marL="285750" indent="-285750">
              <a:buFont typeface="Wingdings" panose="05000000000000000000" pitchFamily="2" charset="2"/>
              <a:buChar char="Ø"/>
            </a:pP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IN" dirty="0">
                <a:latin typeface="Arial" panose="020B0604020202020204" pitchFamily="34" charset="0"/>
                <a:cs typeface="Arial" panose="020B0604020202020204" pitchFamily="34" charset="0"/>
              </a:rPr>
              <a:t>Example : </a:t>
            </a:r>
            <a:r>
              <a:rPr lang="en-IN" dirty="0" err="1">
                <a:latin typeface="Arial" panose="020B0604020202020204" pitchFamily="34" charset="0"/>
                <a:cs typeface="Arial" panose="020B0604020202020204" pitchFamily="34" charset="0"/>
              </a:rPr>
              <a:t>Chilka</a:t>
            </a:r>
            <a:r>
              <a:rPr lang="en-IN" dirty="0">
                <a:latin typeface="Arial" panose="020B0604020202020204" pitchFamily="34" charset="0"/>
                <a:cs typeface="Arial" panose="020B0604020202020204" pitchFamily="34" charset="0"/>
              </a:rPr>
              <a:t> lake in </a:t>
            </a:r>
            <a:r>
              <a:rPr lang="en-IN" dirty="0" err="1">
                <a:latin typeface="Arial" panose="020B0604020202020204" pitchFamily="34" charset="0"/>
                <a:cs typeface="Arial" panose="020B0604020202020204" pitchFamily="34" charset="0"/>
              </a:rPr>
              <a:t>Odisa</a:t>
            </a:r>
            <a:r>
              <a:rPr lang="en-IN" dirty="0">
                <a:latin typeface="Arial" panose="020B0604020202020204" pitchFamily="34" charset="0"/>
                <a:cs typeface="Arial" panose="020B0604020202020204" pitchFamily="34" charset="0"/>
              </a:rPr>
              <a:t> </a:t>
            </a:r>
          </a:p>
          <a:p>
            <a:pPr marL="285750" indent="-285750">
              <a:buFont typeface="Wingdings" panose="05000000000000000000" pitchFamily="2" charset="2"/>
              <a:buChar char="Ø"/>
            </a:pPr>
            <a:r>
              <a:rPr lang="en-IN" dirty="0">
                <a:latin typeface="Arial" panose="020B0604020202020204" pitchFamily="34" charset="0"/>
                <a:cs typeface="Arial" panose="020B0604020202020204" pitchFamily="34" charset="0"/>
              </a:rPr>
              <a:t>                  Dal lake in Srinagar</a:t>
            </a:r>
          </a:p>
          <a:p>
            <a:pPr marL="285750" indent="-285750">
              <a:buFont typeface="Wingdings" panose="05000000000000000000" pitchFamily="2" charset="2"/>
              <a:buChar char="Ø"/>
            </a:pP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IN" dirty="0">
              <a:latin typeface="Arial" panose="020B0604020202020204" pitchFamily="34" charset="0"/>
              <a:cs typeface="Arial" panose="020B0604020202020204" pitchFamily="34" charset="0"/>
            </a:endParaRPr>
          </a:p>
          <a:p>
            <a:endParaRPr lang="en-IN" dirty="0">
              <a:latin typeface="Abadi" panose="020B0604020104020204" pitchFamily="34" charset="0"/>
            </a:endParaRPr>
          </a:p>
        </p:txBody>
      </p:sp>
      <p:pic>
        <p:nvPicPr>
          <p:cNvPr id="6" name="Picture 5">
            <a:extLst>
              <a:ext uri="{FF2B5EF4-FFF2-40B4-BE49-F238E27FC236}">
                <a16:creationId xmlns:a16="http://schemas.microsoft.com/office/drawing/2014/main" id="{C594DE01-307E-213D-9216-E174A6F819A5}"/>
              </a:ext>
            </a:extLst>
          </p:cNvPr>
          <p:cNvPicPr>
            <a:picLocks noChangeAspect="1"/>
          </p:cNvPicPr>
          <p:nvPr/>
        </p:nvPicPr>
        <p:blipFill>
          <a:blip r:embed="rId3"/>
          <a:stretch>
            <a:fillRect/>
          </a:stretch>
        </p:blipFill>
        <p:spPr>
          <a:xfrm>
            <a:off x="6608618" y="935182"/>
            <a:ext cx="5583382" cy="5922818"/>
          </a:xfrm>
          <a:prstGeom prst="rect">
            <a:avLst/>
          </a:prstGeom>
        </p:spPr>
      </p:pic>
    </p:spTree>
    <p:extLst>
      <p:ext uri="{BB962C8B-B14F-4D97-AF65-F5344CB8AC3E}">
        <p14:creationId xmlns:p14="http://schemas.microsoft.com/office/powerpoint/2010/main" val="154113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21285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54B6062-C2EF-B5AF-B629-67D7A0B2D821}"/>
              </a:ext>
            </a:extLst>
          </p:cNvPr>
          <p:cNvSpPr txBox="1"/>
          <p:nvPr/>
        </p:nvSpPr>
        <p:spPr>
          <a:xfrm>
            <a:off x="3325091" y="1555173"/>
            <a:ext cx="7580671" cy="461665"/>
          </a:xfrm>
          <a:prstGeom prst="rect">
            <a:avLst/>
          </a:prstGeom>
          <a:noFill/>
        </p:spPr>
        <p:txBody>
          <a:bodyPr wrap="square" rtlCol="0">
            <a:spAutoFit/>
          </a:bodyPr>
          <a:lstStyle/>
          <a:p>
            <a:r>
              <a:rPr lang="en-US" dirty="0">
                <a:latin typeface="Abadi" panose="020B0604020104020204" pitchFamily="34" charset="0"/>
              </a:rPr>
              <a:t> </a:t>
            </a:r>
            <a:r>
              <a:rPr lang="en-US" sz="2400" b="1" u="sng" dirty="0">
                <a:latin typeface="Arial Narrow" panose="020B0606020202030204" pitchFamily="34" charset="0"/>
              </a:rPr>
              <a:t>Impact of pesticides on environment </a:t>
            </a:r>
            <a:r>
              <a:rPr lang="en-US" u="sng" dirty="0">
                <a:latin typeface="Abadi" panose="020B0604020104020204" pitchFamily="34" charset="0"/>
              </a:rPr>
              <a:t>: </a:t>
            </a:r>
            <a:endParaRPr lang="en-IN" u="sng" dirty="0">
              <a:latin typeface="Abadi" panose="020B0604020104020204" pitchFamily="34" charset="0"/>
            </a:endParaRPr>
          </a:p>
        </p:txBody>
      </p:sp>
      <p:sp>
        <p:nvSpPr>
          <p:cNvPr id="6" name="TextBox 5">
            <a:extLst>
              <a:ext uri="{FF2B5EF4-FFF2-40B4-BE49-F238E27FC236}">
                <a16:creationId xmlns:a16="http://schemas.microsoft.com/office/drawing/2014/main" id="{12AED165-92FD-DBE6-0B8C-FD5E092DE15C}"/>
              </a:ext>
            </a:extLst>
          </p:cNvPr>
          <p:cNvSpPr txBox="1"/>
          <p:nvPr/>
        </p:nvSpPr>
        <p:spPr>
          <a:xfrm>
            <a:off x="219103" y="457647"/>
            <a:ext cx="11031794" cy="861774"/>
          </a:xfrm>
          <a:prstGeom prst="rect">
            <a:avLst/>
          </a:prstGeom>
          <a:noFill/>
        </p:spPr>
        <p:txBody>
          <a:bodyPr wrap="square" rtlCol="0">
            <a:spAutoFit/>
          </a:bodyPr>
          <a:lstStyle/>
          <a:p>
            <a:r>
              <a:rPr lang="en-US" sz="3200" b="1" i="0" dirty="0">
                <a:solidFill>
                  <a:srgbClr val="000000"/>
                </a:solidFill>
                <a:effectLst/>
                <a:latin typeface="Abadi" panose="020B0604020104020204" pitchFamily="34" charset="0"/>
              </a:rPr>
              <a:t>2</a:t>
            </a:r>
            <a:r>
              <a:rPr lang="en-US" sz="3200" b="1" i="0" dirty="0">
                <a:solidFill>
                  <a:srgbClr val="000000"/>
                </a:solidFill>
                <a:effectLst/>
                <a:latin typeface="Algerian" panose="04020705040A02060702" pitchFamily="82" charset="0"/>
              </a:rPr>
              <a:t>. </a:t>
            </a:r>
            <a:r>
              <a:rPr lang="en-US" sz="3200" b="1" i="0" dirty="0">
                <a:solidFill>
                  <a:srgbClr val="000000"/>
                </a:solidFill>
                <a:effectLst/>
                <a:latin typeface="Abadi" panose="020B0604020104020204" pitchFamily="34" charset="0"/>
              </a:rPr>
              <a:t>Pesticides</a:t>
            </a:r>
            <a:r>
              <a:rPr lang="en-US" b="0" i="0" dirty="0">
                <a:solidFill>
                  <a:srgbClr val="000000"/>
                </a:solidFill>
                <a:effectLst/>
                <a:latin typeface="Abadi" panose="020B0604020104020204" pitchFamily="34" charset="0"/>
              </a:rPr>
              <a:t> </a:t>
            </a:r>
            <a:r>
              <a:rPr lang="en-US" b="0" i="0" dirty="0">
                <a:solidFill>
                  <a:srgbClr val="000000"/>
                </a:solidFill>
                <a:effectLst/>
                <a:latin typeface="arial" panose="020B0604020202020204" pitchFamily="34" charset="0"/>
              </a:rPr>
              <a:t>: Pesticides are chemicals that deter and eliminate certain pest populations including insects, rodents, fungi, weeds, and other animals.</a:t>
            </a:r>
            <a:endParaRPr lang="en-IN" dirty="0">
              <a:latin typeface="Abadi" panose="020B0604020104020204" pitchFamily="34" charset="0"/>
            </a:endParaRPr>
          </a:p>
        </p:txBody>
      </p:sp>
      <p:sp>
        <p:nvSpPr>
          <p:cNvPr id="7" name="TextBox 6">
            <a:extLst>
              <a:ext uri="{FF2B5EF4-FFF2-40B4-BE49-F238E27FC236}">
                <a16:creationId xmlns:a16="http://schemas.microsoft.com/office/drawing/2014/main" id="{474C182A-DB6F-DDAF-64F9-F46C87F9574B}"/>
              </a:ext>
            </a:extLst>
          </p:cNvPr>
          <p:cNvSpPr txBox="1"/>
          <p:nvPr/>
        </p:nvSpPr>
        <p:spPr>
          <a:xfrm>
            <a:off x="183190" y="1901237"/>
            <a:ext cx="11651226" cy="6001643"/>
          </a:xfrm>
          <a:prstGeom prst="rect">
            <a:avLst/>
          </a:prstGeom>
          <a:noFill/>
        </p:spPr>
        <p:txBody>
          <a:bodyPr wrap="square" rtlCol="0">
            <a:spAutoFit/>
          </a:bodyPr>
          <a:lstStyle/>
          <a:p>
            <a:br>
              <a:rPr lang="en-US" dirty="0">
                <a:solidFill>
                  <a:srgbClr val="212121"/>
                </a:solidFill>
                <a:latin typeface="Arial" panose="020B0604020202020204" pitchFamily="34" charset="0"/>
                <a:cs typeface="Arial" panose="020B0604020202020204" pitchFamily="34" charset="0"/>
              </a:rPr>
            </a:br>
            <a:endParaRPr lang="en-US" dirty="0">
              <a:solidFill>
                <a:srgbClr val="212121"/>
              </a:solidFill>
              <a:latin typeface="Arial" panose="020B0604020202020204" pitchFamily="34" charset="0"/>
              <a:cs typeface="Arial" panose="020B0604020202020204" pitchFamily="34" charset="0"/>
            </a:endParaRPr>
          </a:p>
          <a:p>
            <a:pPr marL="342900" indent="-342900">
              <a:buAutoNum type="alphaUcPeriod"/>
            </a:pPr>
            <a:endParaRPr lang="en-US" dirty="0">
              <a:solidFill>
                <a:srgbClr val="212121"/>
              </a:solidFill>
              <a:latin typeface="Arial" panose="020B0604020202020204" pitchFamily="34" charset="0"/>
              <a:cs typeface="Arial" panose="020B0604020202020204" pitchFamily="34" charset="0"/>
            </a:endParaRPr>
          </a:p>
          <a:p>
            <a:pPr marL="457200" indent="-457200">
              <a:buAutoNum type="alphaUcPeriod"/>
            </a:pPr>
            <a:r>
              <a:rPr lang="en-IN" sz="2400" b="1" i="0" dirty="0">
                <a:solidFill>
                  <a:srgbClr val="734126"/>
                </a:solidFill>
                <a:effectLst/>
                <a:latin typeface="Arial" panose="020B0604020202020204" pitchFamily="34" charset="0"/>
                <a:cs typeface="Arial" panose="020B0604020202020204" pitchFamily="34" charset="0"/>
              </a:rPr>
              <a:t>Surface water contamination</a:t>
            </a:r>
            <a:r>
              <a:rPr lang="en-US" b="0" i="0" dirty="0">
                <a:effectLst/>
                <a:latin typeface="Arial" panose="020B0604020202020204" pitchFamily="34" charset="0"/>
                <a:cs typeface="Arial" panose="020B0604020202020204" pitchFamily="34" charset="0"/>
              </a:rPr>
              <a:t>. When these pesticides are applied to fields or other surfaces, they can be transported to nearby surface water bodies through various pathways, leading to contamination</a:t>
            </a:r>
            <a:r>
              <a:rPr lang="en-US" b="0" i="0" dirty="0">
                <a:solidFill>
                  <a:srgbClr val="212121"/>
                </a:solidFill>
                <a:effectLst/>
                <a:latin typeface="Arial" panose="020B0604020202020204" pitchFamily="34" charset="0"/>
                <a:cs typeface="Arial" panose="020B0604020202020204" pitchFamily="34" charset="0"/>
              </a:rPr>
              <a:t>.</a:t>
            </a:r>
            <a:endParaRPr lang="en-US" dirty="0">
              <a:solidFill>
                <a:srgbClr val="212121"/>
              </a:solidFill>
              <a:latin typeface="Arial" panose="020B0604020202020204" pitchFamily="34" charset="0"/>
              <a:cs typeface="Arial" panose="020B0604020202020204" pitchFamily="34" charset="0"/>
            </a:endParaRPr>
          </a:p>
          <a:p>
            <a:r>
              <a:rPr lang="en-US" dirty="0">
                <a:solidFill>
                  <a:srgbClr val="212121"/>
                </a:solidFill>
                <a:latin typeface="Arial" panose="020B0604020202020204" pitchFamily="34" charset="0"/>
                <a:cs typeface="Arial" panose="020B0604020202020204" pitchFamily="34" charset="0"/>
              </a:rPr>
              <a:t>         </a:t>
            </a:r>
          </a:p>
          <a:p>
            <a:pPr algn="l">
              <a:buFont typeface="+mj-lt"/>
              <a:buAutoNum type="arabicPeriod"/>
            </a:pPr>
            <a:r>
              <a:rPr lang="en-US" dirty="0">
                <a:solidFill>
                  <a:srgbClr val="212121"/>
                </a:solidFill>
                <a:latin typeface="Arial" panose="020B0604020202020204" pitchFamily="34" charset="0"/>
                <a:cs typeface="Arial" panose="020B0604020202020204" pitchFamily="34" charset="0"/>
              </a:rPr>
              <a:t>   </a:t>
            </a:r>
            <a:r>
              <a:rPr lang="en-US" b="1" i="0" dirty="0">
                <a:effectLst/>
                <a:latin typeface="Arial" panose="020B0604020202020204" pitchFamily="34" charset="0"/>
                <a:cs typeface="Arial" panose="020B0604020202020204" pitchFamily="34" charset="0"/>
              </a:rPr>
              <a:t>Runoff</a:t>
            </a:r>
            <a:r>
              <a:rPr lang="en-US" b="1" i="0" dirty="0">
                <a:solidFill>
                  <a:srgbClr val="374151"/>
                </a:solidFill>
                <a:effectLst/>
                <a:latin typeface="Arial" panose="020B0604020202020204" pitchFamily="34" charset="0"/>
                <a:cs typeface="Arial" panose="020B0604020202020204" pitchFamily="34" charset="0"/>
              </a:rPr>
              <a:t>:</a:t>
            </a:r>
            <a:r>
              <a:rPr lang="en-US" b="0" i="0" dirty="0">
                <a:solidFill>
                  <a:srgbClr val="374151"/>
                </a:solidFill>
                <a:effectLst/>
                <a:latin typeface="Arial" panose="020B0604020202020204" pitchFamily="34" charset="0"/>
                <a:cs typeface="Arial" panose="020B0604020202020204" pitchFamily="34" charset="0"/>
              </a:rPr>
              <a:t> </a:t>
            </a:r>
            <a:r>
              <a:rPr lang="en-US" b="0" i="0" dirty="0">
                <a:effectLst/>
                <a:latin typeface="Arial" panose="020B0604020202020204" pitchFamily="34" charset="0"/>
                <a:cs typeface="Arial" panose="020B0604020202020204" pitchFamily="34" charset="0"/>
              </a:rPr>
              <a:t>Rainfall or irrigation water can carry pesticides from treated fields into nearby rivers, lakes, and streams. This runoff is a common route for pesticides to enter surface waters.</a:t>
            </a:r>
          </a:p>
          <a:p>
            <a:pPr algn="l"/>
            <a:endParaRPr lang="en-US" b="0" i="0" dirty="0">
              <a:solidFill>
                <a:srgbClr val="374151"/>
              </a:solidFill>
              <a:effectLst/>
              <a:latin typeface="Arial" panose="020B0604020202020204" pitchFamily="34" charset="0"/>
              <a:cs typeface="Arial" panose="020B0604020202020204" pitchFamily="34" charset="0"/>
            </a:endParaRPr>
          </a:p>
          <a:p>
            <a:pPr algn="l"/>
            <a:r>
              <a:rPr lang="en-US" b="0" i="0" dirty="0">
                <a:solidFill>
                  <a:srgbClr val="374151"/>
                </a:solidFill>
                <a:effectLst/>
                <a:latin typeface="Arial" panose="020B0604020202020204" pitchFamily="34" charset="0"/>
                <a:cs typeface="Arial" panose="020B0604020202020204" pitchFamily="34" charset="0"/>
              </a:rPr>
              <a:t>2.   </a:t>
            </a:r>
            <a:r>
              <a:rPr lang="en-US" b="1" i="0" dirty="0">
                <a:effectLst/>
                <a:latin typeface="Arial" panose="020B0604020202020204" pitchFamily="34" charset="0"/>
                <a:cs typeface="Arial" panose="020B0604020202020204" pitchFamily="34" charset="0"/>
              </a:rPr>
              <a:t>Drift</a:t>
            </a:r>
            <a:r>
              <a:rPr lang="en-US" b="0" i="0" dirty="0">
                <a:solidFill>
                  <a:srgbClr val="374151"/>
                </a:solidFill>
                <a:effectLst/>
                <a:latin typeface="Arial" panose="020B0604020202020204" pitchFamily="34" charset="0"/>
                <a:cs typeface="Arial" panose="020B0604020202020204" pitchFamily="34" charset="0"/>
              </a:rPr>
              <a:t>: </a:t>
            </a:r>
            <a:r>
              <a:rPr lang="en-US" b="0" i="0" dirty="0">
                <a:effectLst/>
                <a:latin typeface="Arial" panose="020B0604020202020204" pitchFamily="34" charset="0"/>
                <a:cs typeface="Arial" panose="020B0604020202020204" pitchFamily="34" charset="0"/>
              </a:rPr>
              <a:t>Pesticide particles can become airborne during application and be carried by wind to nearby water bodies. This is known as pesticide drift.</a:t>
            </a:r>
          </a:p>
          <a:p>
            <a:pPr algn="l"/>
            <a:endParaRPr lang="en-US" b="0" i="0" dirty="0">
              <a:solidFill>
                <a:srgbClr val="374151"/>
              </a:solidFill>
              <a:effectLst/>
              <a:latin typeface="Arial" panose="020B0604020202020204" pitchFamily="34" charset="0"/>
              <a:cs typeface="Arial" panose="020B0604020202020204" pitchFamily="34" charset="0"/>
            </a:endParaRPr>
          </a:p>
          <a:p>
            <a:pPr algn="l"/>
            <a:r>
              <a:rPr lang="en-US" dirty="0">
                <a:solidFill>
                  <a:srgbClr val="374151"/>
                </a:solidFill>
                <a:latin typeface="Arial" panose="020B0604020202020204" pitchFamily="34" charset="0"/>
                <a:cs typeface="Arial" panose="020B0604020202020204" pitchFamily="34" charset="0"/>
              </a:rPr>
              <a:t>3.  </a:t>
            </a:r>
            <a:r>
              <a:rPr lang="en-US" b="1" i="0" dirty="0">
                <a:effectLst/>
                <a:latin typeface="Arial" panose="020B0604020202020204" pitchFamily="34" charset="0"/>
                <a:cs typeface="Arial" panose="020B0604020202020204" pitchFamily="34" charset="0"/>
              </a:rPr>
              <a:t>Leaching</a:t>
            </a:r>
            <a:r>
              <a:rPr lang="en-US" b="1" i="0" dirty="0">
                <a:solidFill>
                  <a:srgbClr val="374151"/>
                </a:solidFill>
                <a:effectLst/>
                <a:latin typeface="Arial" panose="020B0604020202020204" pitchFamily="34" charset="0"/>
                <a:cs typeface="Arial" panose="020B0604020202020204" pitchFamily="34" charset="0"/>
              </a:rPr>
              <a:t>:</a:t>
            </a:r>
            <a:r>
              <a:rPr lang="en-US" b="0" i="0" dirty="0">
                <a:solidFill>
                  <a:srgbClr val="374151"/>
                </a:solidFill>
                <a:effectLst/>
                <a:latin typeface="Arial" panose="020B0604020202020204" pitchFamily="34" charset="0"/>
                <a:cs typeface="Arial" panose="020B0604020202020204" pitchFamily="34" charset="0"/>
              </a:rPr>
              <a:t> </a:t>
            </a:r>
            <a:r>
              <a:rPr lang="en-US" b="0" i="0" dirty="0">
                <a:effectLst/>
                <a:latin typeface="Arial" panose="020B0604020202020204" pitchFamily="34" charset="0"/>
                <a:cs typeface="Arial" panose="020B0604020202020204" pitchFamily="34" charset="0"/>
              </a:rPr>
              <a:t>Pesticides can percolate through the soil and reach groundwater, which may eventually discharge into surface water bodies.</a:t>
            </a:r>
          </a:p>
          <a:p>
            <a:r>
              <a:rPr lang="en-US" dirty="0">
                <a:latin typeface="Arial" panose="020B0604020202020204" pitchFamily="34" charset="0"/>
                <a:cs typeface="Arial" panose="020B0604020202020204" pitchFamily="34" charset="0"/>
              </a:rPr>
              <a:t> </a:t>
            </a:r>
          </a:p>
          <a:p>
            <a:pPr marL="342900" indent="-342900">
              <a:buAutoNum type="alphaUcPeriod"/>
            </a:pPr>
            <a:endParaRPr lang="en-US" dirty="0">
              <a:solidFill>
                <a:srgbClr val="212121"/>
              </a:solidFill>
              <a:latin typeface="Arial" panose="020B0604020202020204" pitchFamily="34" charset="0"/>
              <a:cs typeface="Arial" panose="020B0604020202020204" pitchFamily="34" charset="0"/>
            </a:endParaRPr>
          </a:p>
          <a:p>
            <a:pPr marL="342900" indent="-342900">
              <a:buAutoNum type="alphaUcPeriod"/>
            </a:pPr>
            <a:endParaRPr lang="en-US" dirty="0">
              <a:solidFill>
                <a:srgbClr val="212121"/>
              </a:solidFill>
              <a:latin typeface="Arial" panose="020B0604020202020204" pitchFamily="34" charset="0"/>
              <a:cs typeface="Arial" panose="020B0604020202020204" pitchFamily="34" charset="0"/>
            </a:endParaRPr>
          </a:p>
          <a:p>
            <a:pPr marL="342900" indent="-342900">
              <a:buAutoNum type="alphaUcPeriod"/>
            </a:pPr>
            <a:endParaRPr lang="en-US" dirty="0">
              <a:solidFill>
                <a:srgbClr val="212121"/>
              </a:solidFill>
              <a:latin typeface="Arial" panose="020B0604020202020204" pitchFamily="34" charset="0"/>
              <a:cs typeface="Arial" panose="020B0604020202020204" pitchFamily="34" charset="0"/>
            </a:endParaRPr>
          </a:p>
          <a:p>
            <a:pPr marL="342900" indent="-342900">
              <a:buAutoNum type="alphaUcPeriod"/>
            </a:pPr>
            <a:endParaRPr lang="en-US" dirty="0">
              <a:solidFill>
                <a:srgbClr val="212121"/>
              </a:solidFill>
              <a:latin typeface="Arial" panose="020B0604020202020204" pitchFamily="34" charset="0"/>
              <a:cs typeface="Arial" panose="020B0604020202020204" pitchFamily="34" charset="0"/>
            </a:endParaRPr>
          </a:p>
          <a:p>
            <a:pPr marL="342900" indent="-342900">
              <a:buAutoNum type="alphaUcPeriod"/>
            </a:pPr>
            <a:endParaRPr lang="en-US" dirty="0">
              <a:solidFill>
                <a:srgbClr val="212121"/>
              </a:solidFill>
              <a:latin typeface="Arial" panose="020B0604020202020204" pitchFamily="34" charset="0"/>
              <a:cs typeface="Arial" panose="020B0604020202020204" pitchFamily="34" charset="0"/>
            </a:endParaRPr>
          </a:p>
          <a:p>
            <a:pPr marL="342900" indent="-342900">
              <a:buAutoNum type="alphaUcPeriod"/>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28589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16DB14-3382-E36A-ACBD-E012CE9C33DA}"/>
              </a:ext>
            </a:extLst>
          </p:cNvPr>
          <p:cNvSpPr txBox="1"/>
          <p:nvPr/>
        </p:nvSpPr>
        <p:spPr>
          <a:xfrm>
            <a:off x="0" y="308246"/>
            <a:ext cx="12192000" cy="6740307"/>
          </a:xfrm>
          <a:prstGeom prst="rect">
            <a:avLst/>
          </a:prstGeom>
          <a:noFill/>
        </p:spPr>
        <p:txBody>
          <a:bodyPr wrap="square">
            <a:spAutoFit/>
          </a:bodyPr>
          <a:lstStyle/>
          <a:p>
            <a:r>
              <a:rPr lang="en-US" b="1" dirty="0"/>
              <a:t>B . </a:t>
            </a:r>
            <a:r>
              <a:rPr lang="en-IN" b="1" i="0" dirty="0">
                <a:effectLst/>
              </a:rPr>
              <a:t>Ground water contamination : </a:t>
            </a:r>
            <a:r>
              <a:rPr lang="en-US" b="0" i="0" dirty="0">
                <a:effectLst/>
              </a:rPr>
              <a:t>chemicals used in agriculture, landscaping, and pest control, can seep through the soil and reach groundwater through various mechanisms. Here are some key factors and consequences of groundwater contamination due to pesticides:</a:t>
            </a:r>
            <a:br>
              <a:rPr lang="en-US" b="0" i="0" dirty="0">
                <a:effectLst/>
              </a:rPr>
            </a:br>
            <a:endParaRPr lang="en-US" b="0" i="0" dirty="0">
              <a:effectLst/>
            </a:endParaRPr>
          </a:p>
          <a:p>
            <a:endParaRPr lang="en-US" dirty="0"/>
          </a:p>
          <a:p>
            <a:r>
              <a:rPr lang="en-US" sz="1600" b="1" dirty="0">
                <a:effectLst/>
              </a:rPr>
              <a:t>Leaching</a:t>
            </a:r>
            <a:br>
              <a:rPr lang="en-US" sz="1600" b="1" dirty="0">
                <a:effectLst/>
              </a:rPr>
            </a:br>
            <a:br>
              <a:rPr lang="en-US" sz="1600" b="1" dirty="0">
                <a:effectLst/>
              </a:rPr>
            </a:br>
            <a:endParaRPr lang="en-US" sz="1600" b="1" dirty="0"/>
          </a:p>
          <a:p>
            <a:r>
              <a:rPr lang="en-US" sz="1600" b="1" i="0" dirty="0">
                <a:effectLst/>
              </a:rPr>
              <a:t>Aquifer Contamination</a:t>
            </a:r>
            <a:br>
              <a:rPr lang="en-US" sz="1600" b="1" i="0" dirty="0">
                <a:effectLst/>
              </a:rPr>
            </a:br>
            <a:br>
              <a:rPr lang="en-US" sz="1600" b="1" i="0" dirty="0">
                <a:effectLst/>
              </a:rPr>
            </a:br>
            <a:endParaRPr lang="en-US" sz="1600" b="1" dirty="0"/>
          </a:p>
          <a:p>
            <a:r>
              <a:rPr lang="en-US" sz="1600" b="1" i="0" dirty="0">
                <a:effectLst/>
              </a:rPr>
              <a:t>Ecological Impac</a:t>
            </a:r>
            <a:r>
              <a:rPr lang="en-US" b="1" i="0" dirty="0">
                <a:effectLst/>
              </a:rPr>
              <a:t>t</a:t>
            </a:r>
            <a:br>
              <a:rPr lang="en-US" b="1" i="0" dirty="0">
                <a:effectLst/>
              </a:rPr>
            </a:br>
            <a:br>
              <a:rPr lang="en-US" b="1" i="0" dirty="0">
                <a:effectLst/>
              </a:rPr>
            </a:br>
            <a:br>
              <a:rPr lang="en-US" b="1" i="0" dirty="0">
                <a:effectLst/>
              </a:rPr>
            </a:br>
            <a:endParaRPr lang="en-US" b="1" i="0" dirty="0">
              <a:effectLst/>
            </a:endParaRPr>
          </a:p>
          <a:p>
            <a:endParaRPr lang="en-US" b="1" dirty="0"/>
          </a:p>
          <a:p>
            <a:r>
              <a:rPr lang="en-IN" b="1" i="0" dirty="0">
                <a:effectLst/>
              </a:rPr>
              <a:t>C . Non-target organisms  </a:t>
            </a:r>
            <a:r>
              <a:rPr lang="en-US" i="0" dirty="0">
                <a:effectLst/>
              </a:rPr>
              <a:t>: Pesticides can directly harm non-target organisms through toxicity. Some non-target species may come into contact with or ingest pesticides accidentally. This can lead to immediate injury or death.</a:t>
            </a:r>
          </a:p>
          <a:p>
            <a:r>
              <a:rPr lang="en-US" dirty="0"/>
              <a:t>Example :</a:t>
            </a:r>
            <a:r>
              <a:rPr lang="en-IN" i="0" dirty="0">
                <a:effectLst/>
              </a:rPr>
              <a:t>Bees, butterflies, earthworms etc.</a:t>
            </a:r>
            <a:endParaRPr lang="en-IN" dirty="0"/>
          </a:p>
          <a:p>
            <a:r>
              <a:rPr lang="en-US" dirty="0"/>
              <a:t> </a:t>
            </a:r>
            <a:endParaRPr lang="en-IN" dirty="0"/>
          </a:p>
          <a:p>
            <a:r>
              <a:rPr lang="en-US" b="1" dirty="0"/>
              <a:t>E .  Bio magnification</a:t>
            </a:r>
          </a:p>
          <a:p>
            <a:r>
              <a:rPr lang="en-US" dirty="0"/>
              <a:t>The concentration of the toxic  substance increase several times when it transferred one organism to another in the tropic level of food chain is known as </a:t>
            </a:r>
          </a:p>
          <a:p>
            <a:r>
              <a:rPr lang="en-US" dirty="0"/>
              <a:t>Bio magnification example DDT ( </a:t>
            </a:r>
            <a:r>
              <a:rPr lang="en-US" dirty="0" err="1"/>
              <a:t>dichloro</a:t>
            </a:r>
            <a:r>
              <a:rPr lang="en-US" dirty="0"/>
              <a:t> diphenyl trichloroethane)</a:t>
            </a:r>
          </a:p>
        </p:txBody>
      </p:sp>
      <p:pic>
        <p:nvPicPr>
          <p:cNvPr id="6" name="Picture 5">
            <a:extLst>
              <a:ext uri="{FF2B5EF4-FFF2-40B4-BE49-F238E27FC236}">
                <a16:creationId xmlns:a16="http://schemas.microsoft.com/office/drawing/2014/main" id="{0BAAEFB0-2DE6-DD63-44D5-13770D51524B}"/>
              </a:ext>
            </a:extLst>
          </p:cNvPr>
          <p:cNvPicPr>
            <a:picLocks noChangeAspect="1"/>
          </p:cNvPicPr>
          <p:nvPr/>
        </p:nvPicPr>
        <p:blipFill>
          <a:blip r:embed="rId2"/>
          <a:stretch>
            <a:fillRect/>
          </a:stretch>
        </p:blipFill>
        <p:spPr>
          <a:xfrm>
            <a:off x="7595213" y="919442"/>
            <a:ext cx="4503810" cy="3543607"/>
          </a:xfrm>
          <a:prstGeom prst="rect">
            <a:avLst/>
          </a:prstGeom>
        </p:spPr>
      </p:pic>
    </p:spTree>
    <p:extLst>
      <p:ext uri="{BB962C8B-B14F-4D97-AF65-F5344CB8AC3E}">
        <p14:creationId xmlns:p14="http://schemas.microsoft.com/office/powerpoint/2010/main" val="28356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6CA56-87B0-D9E2-AD2D-9496CE28184F}"/>
              </a:ext>
            </a:extLst>
          </p:cNvPr>
          <p:cNvSpPr>
            <a:spLocks noGrp="1"/>
          </p:cNvSpPr>
          <p:nvPr>
            <p:ph type="title"/>
          </p:nvPr>
        </p:nvSpPr>
        <p:spPr>
          <a:xfrm>
            <a:off x="725488" y="-72736"/>
            <a:ext cx="3932237" cy="1600200"/>
          </a:xfrm>
        </p:spPr>
        <p:txBody>
          <a:bodyPr>
            <a:normAutofit/>
          </a:bodyPr>
          <a:lstStyle/>
          <a:p>
            <a:r>
              <a:rPr lang="en-US" sz="6600" b="1" dirty="0">
                <a:latin typeface="Abadi" panose="020B0604020104020204" pitchFamily="34" charset="0"/>
              </a:rPr>
              <a:t>Salinity</a:t>
            </a:r>
            <a:endParaRPr lang="en-IN" sz="6600" b="1" dirty="0">
              <a:latin typeface="Abadi" panose="020B0604020104020204" pitchFamily="34" charset="0"/>
            </a:endParaRPr>
          </a:p>
        </p:txBody>
      </p:sp>
      <p:pic>
        <p:nvPicPr>
          <p:cNvPr id="14" name="Content Placeholder 13">
            <a:extLst>
              <a:ext uri="{FF2B5EF4-FFF2-40B4-BE49-F238E27FC236}">
                <a16:creationId xmlns:a16="http://schemas.microsoft.com/office/drawing/2014/main" id="{5EF7EBE3-65AE-CE8A-B541-9D587FF6476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1376482"/>
            <a:ext cx="6172200" cy="4095511"/>
          </a:xfrm>
        </p:spPr>
      </p:pic>
      <p:sp>
        <p:nvSpPr>
          <p:cNvPr id="4" name="Text Placeholder 3">
            <a:extLst>
              <a:ext uri="{FF2B5EF4-FFF2-40B4-BE49-F238E27FC236}">
                <a16:creationId xmlns:a16="http://schemas.microsoft.com/office/drawing/2014/main" id="{A5FAA5F3-E8F5-D6C3-9B84-8F5B727A9A20}"/>
              </a:ext>
            </a:extLst>
          </p:cNvPr>
          <p:cNvSpPr>
            <a:spLocks noGrp="1"/>
          </p:cNvSpPr>
          <p:nvPr>
            <p:ph type="body" sz="half" idx="2"/>
          </p:nvPr>
        </p:nvSpPr>
        <p:spPr>
          <a:xfrm>
            <a:off x="130608" y="1870363"/>
            <a:ext cx="4772026" cy="4800601"/>
          </a:xfrm>
        </p:spPr>
        <p:txBody>
          <a:bodyPr>
            <a:normAutofit/>
          </a:bodyPr>
          <a:lstStyle/>
          <a:p>
            <a:pPr marL="285750" indent="-285750">
              <a:buFont typeface="Wingdings" panose="05000000000000000000" pitchFamily="2" charset="2"/>
              <a:buChar char="Ø"/>
            </a:pPr>
            <a:r>
              <a:rPr lang="en-US" sz="2000" dirty="0"/>
              <a:t>Soil salinity created when water is not absorbed by soil and is evaporated leaving behind a thin layer of dissolved salts</a:t>
            </a:r>
            <a:br>
              <a:rPr lang="en-US" sz="2000" dirty="0"/>
            </a:br>
            <a:br>
              <a:rPr lang="en-US" sz="2000" dirty="0"/>
            </a:br>
            <a:endParaRPr lang="en-US" sz="2000" dirty="0"/>
          </a:p>
          <a:p>
            <a:pPr marL="285750" indent="-285750">
              <a:buFont typeface="Wingdings" panose="05000000000000000000" pitchFamily="2" charset="2"/>
              <a:buChar char="Ø"/>
            </a:pPr>
            <a:r>
              <a:rPr lang="en-IN" sz="2000" dirty="0"/>
              <a:t>Salts like : calcium chloride , magnesium chloride, sodium sulphate, sodium carbonates .</a:t>
            </a:r>
          </a:p>
          <a:p>
            <a:pPr marL="285750" indent="-285750">
              <a:buFont typeface="Wingdings" panose="05000000000000000000" pitchFamily="2" charset="2"/>
              <a:buChar char="Ø"/>
            </a:pPr>
            <a:endParaRPr lang="en-IN" sz="2000" dirty="0"/>
          </a:p>
          <a:p>
            <a:pPr marL="285750" indent="-285750">
              <a:buFont typeface="Wingdings" panose="05000000000000000000" pitchFamily="2" charset="2"/>
              <a:buChar char="Ø"/>
            </a:pPr>
            <a:r>
              <a:rPr lang="en-IN" sz="2000" dirty="0"/>
              <a:t>Saline soil cause decline in crop yield.</a:t>
            </a:r>
          </a:p>
          <a:p>
            <a:pPr marL="285750" indent="-285750">
              <a:buFont typeface="Wingdings" panose="05000000000000000000" pitchFamily="2" charset="2"/>
              <a:buChar char="Ø"/>
            </a:pPr>
            <a:endParaRPr lang="en-IN" sz="2000" dirty="0"/>
          </a:p>
          <a:p>
            <a:pPr marL="285750" indent="-285750">
              <a:buFont typeface="Wingdings" panose="05000000000000000000" pitchFamily="2" charset="2"/>
              <a:buChar char="Ø"/>
            </a:pPr>
            <a:r>
              <a:rPr lang="en-IN" sz="2000" dirty="0"/>
              <a:t>It also decrease soil biodiversity &amp; the activities of micro organisms</a:t>
            </a:r>
            <a:endParaRPr lang="en-US" sz="2000" dirty="0"/>
          </a:p>
        </p:txBody>
      </p:sp>
    </p:spTree>
    <p:extLst>
      <p:ext uri="{BB962C8B-B14F-4D97-AF65-F5344CB8AC3E}">
        <p14:creationId xmlns:p14="http://schemas.microsoft.com/office/powerpoint/2010/main" val="16770896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69D7D8-4747-6C71-367B-B0AA7DC079CB}"/>
              </a:ext>
            </a:extLst>
          </p:cNvPr>
          <p:cNvSpPr txBox="1"/>
          <p:nvPr/>
        </p:nvSpPr>
        <p:spPr>
          <a:xfrm>
            <a:off x="1845337" y="681219"/>
            <a:ext cx="8121445" cy="769441"/>
          </a:xfrm>
          <a:prstGeom prst="rect">
            <a:avLst/>
          </a:prstGeom>
          <a:noFill/>
        </p:spPr>
        <p:txBody>
          <a:bodyPr wrap="square" rtlCol="0">
            <a:spAutoFit/>
          </a:bodyPr>
          <a:lstStyle/>
          <a:p>
            <a:r>
              <a:rPr lang="en-US" sz="4400" b="1" dirty="0">
                <a:latin typeface="Abadi" panose="020B0604020104020204" pitchFamily="34" charset="0"/>
                <a:ea typeface="Yu Gothic UI Semibold" panose="020B0700000000000000" pitchFamily="34" charset="-128"/>
              </a:rPr>
              <a:t> Causes : </a:t>
            </a:r>
            <a:endParaRPr lang="en-IN" sz="4400" b="1" dirty="0">
              <a:latin typeface="Abadi" panose="020B0604020104020204" pitchFamily="34" charset="0"/>
              <a:ea typeface="Yu Gothic UI Semibold" panose="020B0700000000000000" pitchFamily="34" charset="-128"/>
            </a:endParaRPr>
          </a:p>
        </p:txBody>
      </p:sp>
      <p:sp>
        <p:nvSpPr>
          <p:cNvPr id="3" name="TextBox 2">
            <a:extLst>
              <a:ext uri="{FF2B5EF4-FFF2-40B4-BE49-F238E27FC236}">
                <a16:creationId xmlns:a16="http://schemas.microsoft.com/office/drawing/2014/main" id="{A973C7B2-3B83-11AC-879E-74D7D3087934}"/>
              </a:ext>
            </a:extLst>
          </p:cNvPr>
          <p:cNvSpPr txBox="1"/>
          <p:nvPr/>
        </p:nvSpPr>
        <p:spPr>
          <a:xfrm>
            <a:off x="1154060" y="1844022"/>
            <a:ext cx="11995355" cy="2369880"/>
          </a:xfrm>
          <a:prstGeom prst="rect">
            <a:avLst/>
          </a:prstGeom>
          <a:noFill/>
        </p:spPr>
        <p:txBody>
          <a:bodyPr wrap="square" rtlCol="0">
            <a:spAutoFit/>
          </a:bodyPr>
          <a:lstStyle/>
          <a:p>
            <a:pPr marL="457200" indent="-457200">
              <a:buFont typeface="Wingdings" panose="05000000000000000000" pitchFamily="2" charset="2"/>
              <a:buChar char="Ø"/>
            </a:pPr>
            <a:r>
              <a:rPr lang="en-US" sz="2400" dirty="0">
                <a:latin typeface="Abadi" panose="020B0604020104020204" pitchFamily="34" charset="0"/>
              </a:rPr>
              <a:t>      Excessive use of Fertilizers which containing (salts like potassium chloride) </a:t>
            </a:r>
          </a:p>
          <a:p>
            <a:pPr marL="457200" indent="-457200">
              <a:buFont typeface="Wingdings" panose="05000000000000000000" pitchFamily="2" charset="2"/>
              <a:buChar char="Ø"/>
            </a:pPr>
            <a:r>
              <a:rPr lang="en-US" sz="2400" dirty="0">
                <a:latin typeface="Arial Black" panose="020B0A04020102020204" pitchFamily="34" charset="0"/>
              </a:rPr>
              <a:t>    </a:t>
            </a:r>
            <a:r>
              <a:rPr lang="en-US" sz="2400" dirty="0">
                <a:latin typeface="Abadi" panose="020B0604020104020204" pitchFamily="34" charset="0"/>
              </a:rPr>
              <a:t>Excessive water supply to the crop</a:t>
            </a:r>
          </a:p>
          <a:p>
            <a:pPr marL="457200" indent="-457200">
              <a:buFont typeface="Wingdings" panose="05000000000000000000" pitchFamily="2" charset="2"/>
              <a:buChar char="Ø"/>
            </a:pPr>
            <a:r>
              <a:rPr lang="en-US" sz="2400" dirty="0">
                <a:latin typeface="Abadi" panose="020B0604020104020204" pitchFamily="34" charset="0"/>
              </a:rPr>
              <a:t>      Heavy rain</a:t>
            </a:r>
          </a:p>
          <a:p>
            <a:pPr marL="457200" indent="-457200">
              <a:buFont typeface="Wingdings" panose="05000000000000000000" pitchFamily="2" charset="2"/>
              <a:buChar char="Ø"/>
            </a:pPr>
            <a:r>
              <a:rPr lang="en-US" sz="2400" dirty="0">
                <a:latin typeface="Abadi" panose="020B0604020104020204" pitchFamily="34" charset="0"/>
              </a:rPr>
              <a:t>      Poor drainage</a:t>
            </a:r>
            <a:br>
              <a:rPr lang="en-US" sz="2400" dirty="0">
                <a:latin typeface="Abadi" panose="020B0604020104020204" pitchFamily="34" charset="0"/>
              </a:rPr>
            </a:br>
            <a:endParaRPr lang="en-US" sz="2400" dirty="0">
              <a:latin typeface="Abadi" panose="020B0604020104020204" pitchFamily="34" charset="0"/>
            </a:endParaRPr>
          </a:p>
          <a:p>
            <a:pPr marL="457200" indent="-457200">
              <a:buFont typeface="Wingdings" panose="05000000000000000000" pitchFamily="2" charset="2"/>
              <a:buChar char="Ø"/>
            </a:pPr>
            <a:endParaRPr lang="en-US" sz="2800" dirty="0">
              <a:latin typeface="Abadi" panose="020B0604020104020204" pitchFamily="34" charset="0"/>
            </a:endParaRPr>
          </a:p>
        </p:txBody>
      </p:sp>
      <p:sp>
        <p:nvSpPr>
          <p:cNvPr id="4" name="TextBox 3">
            <a:extLst>
              <a:ext uri="{FF2B5EF4-FFF2-40B4-BE49-F238E27FC236}">
                <a16:creationId xmlns:a16="http://schemas.microsoft.com/office/drawing/2014/main" id="{432399E1-4702-82BA-E9A7-741C4BB9A15E}"/>
              </a:ext>
            </a:extLst>
          </p:cNvPr>
          <p:cNvSpPr txBox="1"/>
          <p:nvPr/>
        </p:nvSpPr>
        <p:spPr>
          <a:xfrm>
            <a:off x="1963881" y="3880055"/>
            <a:ext cx="5112774" cy="769441"/>
          </a:xfrm>
          <a:prstGeom prst="rect">
            <a:avLst/>
          </a:prstGeom>
          <a:noFill/>
        </p:spPr>
        <p:txBody>
          <a:bodyPr wrap="square" rtlCol="0">
            <a:spAutoFit/>
          </a:bodyPr>
          <a:lstStyle/>
          <a:p>
            <a:r>
              <a:rPr lang="en-US" sz="4400" b="1" dirty="0">
                <a:latin typeface="Abadi" panose="020B0604020104020204" pitchFamily="34" charset="0"/>
              </a:rPr>
              <a:t>Control measures</a:t>
            </a:r>
            <a:r>
              <a:rPr lang="en-US" sz="4400" b="1" dirty="0">
                <a:latin typeface="Algerian" panose="04020705040A02060702" pitchFamily="82" charset="0"/>
              </a:rPr>
              <a:t> </a:t>
            </a:r>
            <a:r>
              <a:rPr lang="en-US" sz="3600" b="1" dirty="0">
                <a:latin typeface="Algerian" panose="04020705040A02060702" pitchFamily="82" charset="0"/>
              </a:rPr>
              <a:t>:</a:t>
            </a:r>
            <a:endParaRPr lang="en-IN" sz="3600" b="1" dirty="0">
              <a:latin typeface="Algerian" panose="04020705040A02060702" pitchFamily="82" charset="0"/>
            </a:endParaRPr>
          </a:p>
        </p:txBody>
      </p:sp>
      <p:sp>
        <p:nvSpPr>
          <p:cNvPr id="5" name="TextBox 4">
            <a:extLst>
              <a:ext uri="{FF2B5EF4-FFF2-40B4-BE49-F238E27FC236}">
                <a16:creationId xmlns:a16="http://schemas.microsoft.com/office/drawing/2014/main" id="{A31BDE06-8049-C78E-1BB6-A690D9D120EC}"/>
              </a:ext>
            </a:extLst>
          </p:cNvPr>
          <p:cNvSpPr txBox="1"/>
          <p:nvPr/>
        </p:nvSpPr>
        <p:spPr>
          <a:xfrm>
            <a:off x="1241209" y="4841026"/>
            <a:ext cx="10594035" cy="1569660"/>
          </a:xfrm>
          <a:prstGeom prst="rect">
            <a:avLst/>
          </a:prstGeom>
          <a:noFill/>
        </p:spPr>
        <p:txBody>
          <a:bodyPr wrap="square" rtlCol="0">
            <a:spAutoFit/>
          </a:bodyPr>
          <a:lstStyle/>
          <a:p>
            <a:pPr marL="285750" indent="-285750">
              <a:buFont typeface="Wingdings" panose="05000000000000000000" pitchFamily="2" charset="2"/>
              <a:buChar char="Ø"/>
            </a:pPr>
            <a:r>
              <a:rPr lang="en-US" sz="2400" b="1" dirty="0">
                <a:latin typeface="Arial Black" panose="020B0A04020102020204" pitchFamily="34" charset="0"/>
              </a:rPr>
              <a:t>     </a:t>
            </a:r>
            <a:r>
              <a:rPr lang="en-US" sz="2400" dirty="0">
                <a:latin typeface="Abadi" panose="020B0604020104020204" pitchFamily="34" charset="0"/>
              </a:rPr>
              <a:t>Flushing soil and preventing evaporation</a:t>
            </a:r>
          </a:p>
          <a:p>
            <a:pPr marL="285750" indent="-285750">
              <a:buFont typeface="Wingdings" panose="05000000000000000000" pitchFamily="2" charset="2"/>
              <a:buChar char="Ø"/>
            </a:pPr>
            <a:r>
              <a:rPr lang="en-US" sz="2400" dirty="0">
                <a:latin typeface="Abadi" panose="020B0604020104020204" pitchFamily="34" charset="0"/>
              </a:rPr>
              <a:t>       Improve drainage</a:t>
            </a:r>
          </a:p>
          <a:p>
            <a:pPr marL="285750" indent="-285750">
              <a:buFont typeface="Wingdings" panose="05000000000000000000" pitchFamily="2" charset="2"/>
              <a:buChar char="Ø"/>
            </a:pPr>
            <a:r>
              <a:rPr lang="en-US" sz="2400" dirty="0">
                <a:latin typeface="Abadi" panose="020B0604020104020204" pitchFamily="34" charset="0"/>
              </a:rPr>
              <a:t>       Appy chemical treatment</a:t>
            </a:r>
          </a:p>
          <a:p>
            <a:endParaRPr lang="en-IN" sz="2400" b="1" dirty="0">
              <a:latin typeface="Abadi" panose="020B0604020104020204" pitchFamily="34" charset="0"/>
            </a:endParaRPr>
          </a:p>
        </p:txBody>
      </p:sp>
    </p:spTree>
    <p:extLst>
      <p:ext uri="{BB962C8B-B14F-4D97-AF65-F5344CB8AC3E}">
        <p14:creationId xmlns:p14="http://schemas.microsoft.com/office/powerpoint/2010/main" val="34539185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F9F6D-B46C-62FB-65B3-A3A083CAD65F}"/>
              </a:ext>
            </a:extLst>
          </p:cNvPr>
          <p:cNvSpPr>
            <a:spLocks noGrp="1"/>
          </p:cNvSpPr>
          <p:nvPr>
            <p:ph type="title"/>
          </p:nvPr>
        </p:nvSpPr>
        <p:spPr>
          <a:xfrm>
            <a:off x="91642" y="311727"/>
            <a:ext cx="9166657" cy="675410"/>
          </a:xfrm>
        </p:spPr>
        <p:txBody>
          <a:bodyPr>
            <a:normAutofit fontScale="90000"/>
          </a:bodyPr>
          <a:lstStyle/>
          <a:p>
            <a:pPr algn="ctr"/>
            <a:r>
              <a:rPr lang="en-IN" b="1" u="sng" dirty="0">
                <a:latin typeface="Yu Gothic UI" panose="020B0500000000000000" pitchFamily="34" charset="-128"/>
                <a:ea typeface="Yu Gothic UI" panose="020B0500000000000000" pitchFamily="34" charset="-128"/>
              </a:rPr>
              <a:t>How to grow crops without effecting environment ?</a:t>
            </a:r>
          </a:p>
        </p:txBody>
      </p:sp>
      <p:pic>
        <p:nvPicPr>
          <p:cNvPr id="6" name="Content Placeholder 5">
            <a:extLst>
              <a:ext uri="{FF2B5EF4-FFF2-40B4-BE49-F238E27FC236}">
                <a16:creationId xmlns:a16="http://schemas.microsoft.com/office/drawing/2014/main" id="{AC7F3D8B-A182-09B2-13E5-1007F9D878C4}"/>
              </a:ext>
            </a:extLst>
          </p:cNvPr>
          <p:cNvPicPr>
            <a:picLocks noGrp="1" noChangeAspect="1"/>
          </p:cNvPicPr>
          <p:nvPr>
            <p:ph idx="1"/>
          </p:nvPr>
        </p:nvPicPr>
        <p:blipFill>
          <a:blip r:embed="rId3"/>
          <a:stretch>
            <a:fillRect/>
          </a:stretch>
        </p:blipFill>
        <p:spPr>
          <a:xfrm>
            <a:off x="5183188" y="1361699"/>
            <a:ext cx="6172200" cy="4125076"/>
          </a:xfrm>
          <a:blipFill>
            <a:blip r:embed="rId4"/>
            <a:tile tx="0" ty="0" sx="100000" sy="100000" flip="none" algn="tl"/>
          </a:blipFill>
        </p:spPr>
      </p:pic>
      <p:sp>
        <p:nvSpPr>
          <p:cNvPr id="4" name="Text Placeholder 3">
            <a:extLst>
              <a:ext uri="{FF2B5EF4-FFF2-40B4-BE49-F238E27FC236}">
                <a16:creationId xmlns:a16="http://schemas.microsoft.com/office/drawing/2014/main" id="{E06923B8-3CD5-897B-ABC1-672642F6C98F}"/>
              </a:ext>
            </a:extLst>
          </p:cNvPr>
          <p:cNvSpPr>
            <a:spLocks noGrp="1"/>
          </p:cNvSpPr>
          <p:nvPr>
            <p:ph type="body" sz="half" idx="2"/>
          </p:nvPr>
        </p:nvSpPr>
        <p:spPr/>
        <p:txBody>
          <a:bodyPr/>
          <a:lstStyle/>
          <a:p>
            <a:br>
              <a:rPr lang="en-IN" dirty="0"/>
            </a:br>
            <a:br>
              <a:rPr lang="en-IN" dirty="0"/>
            </a:br>
            <a:br>
              <a:rPr lang="en-IN" dirty="0"/>
            </a:br>
            <a:r>
              <a:rPr lang="en-IN" sz="2800" dirty="0">
                <a:solidFill>
                  <a:schemeClr val="accent2">
                    <a:lumMod val="50000"/>
                  </a:schemeClr>
                </a:solidFill>
              </a:rPr>
              <a:t>1. </a:t>
            </a:r>
            <a:r>
              <a:rPr lang="en-IN" sz="2800" i="0" dirty="0">
                <a:solidFill>
                  <a:schemeClr val="accent2">
                    <a:lumMod val="50000"/>
                  </a:schemeClr>
                </a:solidFill>
                <a:effectLst/>
                <a:latin typeface="Söhne"/>
              </a:rPr>
              <a:t>Precision Agriculture</a:t>
            </a:r>
            <a:br>
              <a:rPr lang="en-IN" sz="2800" i="0" dirty="0">
                <a:solidFill>
                  <a:schemeClr val="accent2">
                    <a:lumMod val="50000"/>
                  </a:schemeClr>
                </a:solidFill>
                <a:effectLst/>
                <a:latin typeface="Söhne"/>
              </a:rPr>
            </a:br>
            <a:r>
              <a:rPr lang="en-IN" sz="2800" i="0" dirty="0">
                <a:solidFill>
                  <a:schemeClr val="accent2">
                    <a:lumMod val="50000"/>
                  </a:schemeClr>
                </a:solidFill>
                <a:effectLst/>
                <a:latin typeface="Söhne"/>
              </a:rPr>
              <a:t>2. Biotechnology</a:t>
            </a:r>
            <a:br>
              <a:rPr lang="en-IN" sz="2800" i="0" dirty="0">
                <a:solidFill>
                  <a:schemeClr val="accent2">
                    <a:lumMod val="50000"/>
                  </a:schemeClr>
                </a:solidFill>
                <a:effectLst/>
                <a:latin typeface="Söhne"/>
              </a:rPr>
            </a:br>
            <a:r>
              <a:rPr lang="en-IN" sz="2800" i="0" dirty="0">
                <a:solidFill>
                  <a:schemeClr val="accent2">
                    <a:lumMod val="50000"/>
                  </a:schemeClr>
                </a:solidFill>
                <a:effectLst/>
                <a:latin typeface="Söhne"/>
              </a:rPr>
              <a:t>3. Sustainable Farming</a:t>
            </a:r>
            <a:br>
              <a:rPr lang="en-IN" sz="2800" i="0" dirty="0">
                <a:solidFill>
                  <a:schemeClr val="accent2">
                    <a:lumMod val="50000"/>
                  </a:schemeClr>
                </a:solidFill>
                <a:effectLst/>
                <a:latin typeface="Söhne"/>
              </a:rPr>
            </a:br>
            <a:r>
              <a:rPr lang="en-IN" sz="2800" i="0" dirty="0">
                <a:solidFill>
                  <a:schemeClr val="accent2">
                    <a:lumMod val="50000"/>
                  </a:schemeClr>
                </a:solidFill>
                <a:effectLst/>
                <a:latin typeface="Söhne"/>
              </a:rPr>
              <a:t>4. Waste Recycling</a:t>
            </a:r>
            <a:br>
              <a:rPr lang="en-IN" sz="2800" i="0" dirty="0">
                <a:solidFill>
                  <a:schemeClr val="accent2">
                    <a:lumMod val="50000"/>
                  </a:schemeClr>
                </a:solidFill>
                <a:effectLst/>
                <a:latin typeface="Söhne"/>
              </a:rPr>
            </a:br>
            <a:endParaRPr lang="en-IN" sz="2800" dirty="0">
              <a:solidFill>
                <a:schemeClr val="accent2">
                  <a:lumMod val="50000"/>
                </a:schemeClr>
              </a:solidFill>
            </a:endParaRPr>
          </a:p>
        </p:txBody>
      </p:sp>
    </p:spTree>
    <p:extLst>
      <p:ext uri="{BB962C8B-B14F-4D97-AF65-F5344CB8AC3E}">
        <p14:creationId xmlns:p14="http://schemas.microsoft.com/office/powerpoint/2010/main" val="1673062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5630151" y="1567868"/>
            <a:ext cx="6159602" cy="1066518"/>
          </a:xfrm>
          <a:prstGeom prst="rect">
            <a:avLst/>
          </a:prstGeom>
        </p:spPr>
        <p:txBody>
          <a:bodyPr spcFirstLastPara="1" wrap="square" lIns="121900" tIns="121900" rIns="121900" bIns="121900" anchor="b" anchorCtr="0">
            <a:noAutofit/>
          </a:bodyPr>
          <a:lstStyle/>
          <a:p>
            <a:pPr algn="ctr"/>
            <a:r>
              <a:rPr lang="en-CA" sz="5400" b="1" dirty="0"/>
              <a:t>AGRICULTURE</a:t>
            </a:r>
          </a:p>
        </p:txBody>
      </p:sp>
      <p:sp>
        <p:nvSpPr>
          <p:cNvPr id="186" name="Google Shape;186;p30"/>
          <p:cNvSpPr txBox="1">
            <a:spLocks noGrp="1"/>
          </p:cNvSpPr>
          <p:nvPr>
            <p:ph type="subTitle" idx="1"/>
          </p:nvPr>
        </p:nvSpPr>
        <p:spPr>
          <a:xfrm>
            <a:off x="5676993" y="2728023"/>
            <a:ext cx="6515007" cy="3378137"/>
          </a:xfrm>
          <a:prstGeom prst="rect">
            <a:avLst/>
          </a:prstGeom>
        </p:spPr>
        <p:txBody>
          <a:bodyPr spcFirstLastPara="1" wrap="square" lIns="121900" tIns="121900" rIns="121900" bIns="121900" anchor="t" anchorCtr="0">
            <a:noAutofit/>
          </a:bodyPr>
          <a:lstStyle/>
          <a:p>
            <a:pPr marL="0" indent="0" algn="l">
              <a:buClr>
                <a:schemeClr val="dk1"/>
              </a:buClr>
              <a:buSzPts val="1100"/>
            </a:pPr>
            <a:r>
              <a:rPr lang="en-GB" sz="2000" dirty="0"/>
              <a:t>Agriculture is the practice of cultivating plants and raising animals for various purposes, including food production, </a:t>
            </a:r>
            <a:r>
              <a:rPr lang="en-GB" sz="2000" dirty="0" err="1"/>
              <a:t>fiber</a:t>
            </a:r>
            <a:r>
              <a:rPr lang="en-GB" sz="2000" dirty="0"/>
              <a:t>, biofuels, and other raw materials.</a:t>
            </a:r>
          </a:p>
          <a:p>
            <a:pPr marL="0" indent="0" algn="l">
              <a:buClr>
                <a:schemeClr val="dk1"/>
              </a:buClr>
              <a:buSzPts val="1100"/>
            </a:pPr>
            <a:r>
              <a:rPr lang="en-GB" sz="2000" dirty="0"/>
              <a:t>It is a fundamental aspect of human civilization and has evolved significantly over thousands of years.  </a:t>
            </a:r>
            <a:br>
              <a:rPr lang="en-GB" sz="2000" dirty="0"/>
            </a:br>
            <a:br>
              <a:rPr lang="en-GB" sz="2000" dirty="0"/>
            </a:br>
            <a:r>
              <a:rPr lang="en-GB" sz="2000" dirty="0"/>
              <a:t>There are two types of agriculture : </a:t>
            </a:r>
            <a:br>
              <a:rPr lang="en-GB" sz="2000" dirty="0"/>
            </a:br>
            <a:r>
              <a:rPr lang="en-GB" sz="2000" dirty="0"/>
              <a:t>       1. Traditional Agriculture</a:t>
            </a:r>
            <a:br>
              <a:rPr lang="en-GB" sz="2000" dirty="0"/>
            </a:br>
            <a:r>
              <a:rPr lang="en-GB" sz="2000" dirty="0"/>
              <a:t>       2. Modern Agriculture</a:t>
            </a:r>
          </a:p>
          <a:p>
            <a:pPr marL="0" indent="0"/>
            <a:endParaRPr dirty="0"/>
          </a:p>
        </p:txBody>
      </p:sp>
      <p:pic>
        <p:nvPicPr>
          <p:cNvPr id="195" name="Google Shape;195;p30"/>
          <p:cNvPicPr preferRelativeResize="0"/>
          <p:nvPr/>
        </p:nvPicPr>
        <p:blipFill rotWithShape="1">
          <a:blip r:embed="rId4">
            <a:alphaModFix/>
          </a:blip>
          <a:srcRect l="45049" r="6009" b="4333"/>
          <a:stretch/>
        </p:blipFill>
        <p:spPr>
          <a:xfrm>
            <a:off x="0" y="0"/>
            <a:ext cx="5264000" cy="6858000"/>
          </a:xfrm>
          <a:prstGeom prst="rect">
            <a:avLst/>
          </a:prstGeom>
          <a:noFill/>
          <a:ln>
            <a:noFill/>
          </a:ln>
        </p:spPr>
      </p:pic>
      <p:sp>
        <p:nvSpPr>
          <p:cNvPr id="196" name="Google Shape;196;p30"/>
          <p:cNvSpPr/>
          <p:nvPr/>
        </p:nvSpPr>
        <p:spPr>
          <a:xfrm rot="-5401006">
            <a:off x="1689353" y="3316950"/>
            <a:ext cx="7407535" cy="447328"/>
          </a:xfrm>
          <a:custGeom>
            <a:avLst/>
            <a:gdLst/>
            <a:ahLst/>
            <a:cxnLst/>
            <a:rect l="l" t="t" r="r" b="b"/>
            <a:pathLst>
              <a:path w="81327" h="21434" extrusionOk="0">
                <a:moveTo>
                  <a:pt x="21384" y="1495"/>
                </a:moveTo>
                <a:lnTo>
                  <a:pt x="21528" y="1543"/>
                </a:lnTo>
                <a:cubicBezTo>
                  <a:pt x="21512" y="1559"/>
                  <a:pt x="21480" y="1575"/>
                  <a:pt x="21448" y="1590"/>
                </a:cubicBezTo>
                <a:cubicBezTo>
                  <a:pt x="21416" y="1575"/>
                  <a:pt x="21369" y="1559"/>
                  <a:pt x="21306" y="1543"/>
                </a:cubicBezTo>
                <a:cubicBezTo>
                  <a:pt x="21337" y="1527"/>
                  <a:pt x="21369" y="1495"/>
                  <a:pt x="21384" y="1495"/>
                </a:cubicBezTo>
                <a:close/>
                <a:moveTo>
                  <a:pt x="40131" y="1352"/>
                </a:moveTo>
                <a:cubicBezTo>
                  <a:pt x="40146" y="1352"/>
                  <a:pt x="40210" y="1384"/>
                  <a:pt x="40210" y="1400"/>
                </a:cubicBezTo>
                <a:lnTo>
                  <a:pt x="40163" y="1590"/>
                </a:lnTo>
                <a:cubicBezTo>
                  <a:pt x="40114" y="1590"/>
                  <a:pt x="40067" y="1590"/>
                  <a:pt x="40035" y="1607"/>
                </a:cubicBezTo>
                <a:cubicBezTo>
                  <a:pt x="40019" y="1543"/>
                  <a:pt x="39987" y="1480"/>
                  <a:pt x="39987" y="1416"/>
                </a:cubicBezTo>
                <a:cubicBezTo>
                  <a:pt x="39987" y="1384"/>
                  <a:pt x="40082" y="1368"/>
                  <a:pt x="40131" y="1352"/>
                </a:cubicBezTo>
                <a:close/>
                <a:moveTo>
                  <a:pt x="34995" y="1336"/>
                </a:moveTo>
                <a:cubicBezTo>
                  <a:pt x="35058" y="1384"/>
                  <a:pt x="35106" y="1416"/>
                  <a:pt x="35202" y="1480"/>
                </a:cubicBezTo>
                <a:lnTo>
                  <a:pt x="36330" y="1480"/>
                </a:lnTo>
                <a:cubicBezTo>
                  <a:pt x="36361" y="1521"/>
                  <a:pt x="36386" y="1549"/>
                  <a:pt x="36403" y="1576"/>
                </a:cubicBezTo>
                <a:lnTo>
                  <a:pt x="36403" y="1576"/>
                </a:lnTo>
                <a:cubicBezTo>
                  <a:pt x="35848" y="1622"/>
                  <a:pt x="35262" y="1622"/>
                  <a:pt x="34439" y="1622"/>
                </a:cubicBezTo>
                <a:cubicBezTo>
                  <a:pt x="34740" y="1463"/>
                  <a:pt x="34867" y="1400"/>
                  <a:pt x="34995" y="1336"/>
                </a:cubicBezTo>
                <a:close/>
                <a:moveTo>
                  <a:pt x="26790" y="1639"/>
                </a:moveTo>
                <a:cubicBezTo>
                  <a:pt x="26822" y="1639"/>
                  <a:pt x="26839" y="1670"/>
                  <a:pt x="26870" y="1686"/>
                </a:cubicBezTo>
                <a:cubicBezTo>
                  <a:pt x="26822" y="1702"/>
                  <a:pt x="26775" y="1734"/>
                  <a:pt x="26727" y="1734"/>
                </a:cubicBezTo>
                <a:cubicBezTo>
                  <a:pt x="26695" y="1734"/>
                  <a:pt x="26680" y="1702"/>
                  <a:pt x="26648" y="1686"/>
                </a:cubicBezTo>
                <a:lnTo>
                  <a:pt x="26790" y="1639"/>
                </a:lnTo>
                <a:close/>
                <a:moveTo>
                  <a:pt x="42149" y="1352"/>
                </a:moveTo>
                <a:cubicBezTo>
                  <a:pt x="42181" y="1416"/>
                  <a:pt x="42198" y="1480"/>
                  <a:pt x="42230" y="1527"/>
                </a:cubicBezTo>
                <a:cubicBezTo>
                  <a:pt x="42086" y="1607"/>
                  <a:pt x="42007" y="1718"/>
                  <a:pt x="41831" y="1734"/>
                </a:cubicBezTo>
                <a:cubicBezTo>
                  <a:pt x="41672" y="1639"/>
                  <a:pt x="41831" y="1511"/>
                  <a:pt x="41689" y="1352"/>
                </a:cubicBezTo>
                <a:close/>
                <a:moveTo>
                  <a:pt x="36428" y="1623"/>
                </a:moveTo>
                <a:cubicBezTo>
                  <a:pt x="36507" y="1639"/>
                  <a:pt x="36570" y="1671"/>
                  <a:pt x="36633" y="1702"/>
                </a:cubicBezTo>
                <a:cubicBezTo>
                  <a:pt x="36582" y="1728"/>
                  <a:pt x="36546" y="1738"/>
                  <a:pt x="36519" y="1738"/>
                </a:cubicBezTo>
                <a:cubicBezTo>
                  <a:pt x="36460" y="1738"/>
                  <a:pt x="36448" y="1685"/>
                  <a:pt x="36428" y="1623"/>
                </a:cubicBezTo>
                <a:close/>
                <a:moveTo>
                  <a:pt x="60514" y="1639"/>
                </a:moveTo>
                <a:lnTo>
                  <a:pt x="60657" y="1686"/>
                </a:lnTo>
                <a:cubicBezTo>
                  <a:pt x="60641" y="1702"/>
                  <a:pt x="60610" y="1718"/>
                  <a:pt x="60578" y="1749"/>
                </a:cubicBezTo>
                <a:cubicBezTo>
                  <a:pt x="60529" y="1718"/>
                  <a:pt x="60482" y="1702"/>
                  <a:pt x="60434" y="1686"/>
                </a:cubicBezTo>
                <a:cubicBezTo>
                  <a:pt x="60466" y="1670"/>
                  <a:pt x="60498" y="1639"/>
                  <a:pt x="60514" y="1639"/>
                </a:cubicBezTo>
                <a:close/>
                <a:moveTo>
                  <a:pt x="38333" y="1352"/>
                </a:moveTo>
                <a:cubicBezTo>
                  <a:pt x="38397" y="1543"/>
                  <a:pt x="38414" y="1622"/>
                  <a:pt x="38429" y="1686"/>
                </a:cubicBezTo>
                <a:cubicBezTo>
                  <a:pt x="38341" y="1738"/>
                  <a:pt x="38268" y="1762"/>
                  <a:pt x="38197" y="1762"/>
                </a:cubicBezTo>
                <a:cubicBezTo>
                  <a:pt x="38138" y="1762"/>
                  <a:pt x="38080" y="1746"/>
                  <a:pt x="38015" y="1718"/>
                </a:cubicBezTo>
                <a:cubicBezTo>
                  <a:pt x="38032" y="1590"/>
                  <a:pt x="38255" y="1575"/>
                  <a:pt x="38333" y="1352"/>
                </a:cubicBezTo>
                <a:close/>
                <a:moveTo>
                  <a:pt x="33806" y="1329"/>
                </a:moveTo>
                <a:cubicBezTo>
                  <a:pt x="33829" y="1329"/>
                  <a:pt x="33845" y="1331"/>
                  <a:pt x="33850" y="1336"/>
                </a:cubicBezTo>
                <a:cubicBezTo>
                  <a:pt x="33977" y="1463"/>
                  <a:pt x="34072" y="1590"/>
                  <a:pt x="34168" y="1718"/>
                </a:cubicBezTo>
                <a:cubicBezTo>
                  <a:pt x="34136" y="1734"/>
                  <a:pt x="34121" y="1766"/>
                  <a:pt x="34089" y="1766"/>
                </a:cubicBezTo>
                <a:lnTo>
                  <a:pt x="33118" y="1766"/>
                </a:lnTo>
                <a:cubicBezTo>
                  <a:pt x="33055" y="1766"/>
                  <a:pt x="32991" y="1734"/>
                  <a:pt x="32912" y="1718"/>
                </a:cubicBezTo>
                <a:cubicBezTo>
                  <a:pt x="32905" y="1642"/>
                  <a:pt x="32947" y="1624"/>
                  <a:pt x="33004" y="1624"/>
                </a:cubicBezTo>
                <a:cubicBezTo>
                  <a:pt x="33057" y="1624"/>
                  <a:pt x="33124" y="1640"/>
                  <a:pt x="33174" y="1640"/>
                </a:cubicBezTo>
                <a:cubicBezTo>
                  <a:pt x="33183" y="1640"/>
                  <a:pt x="33191" y="1640"/>
                  <a:pt x="33199" y="1639"/>
                </a:cubicBezTo>
                <a:cubicBezTo>
                  <a:pt x="33341" y="1527"/>
                  <a:pt x="33485" y="1416"/>
                  <a:pt x="33612" y="1336"/>
                </a:cubicBezTo>
                <a:cubicBezTo>
                  <a:pt x="33686" y="1336"/>
                  <a:pt x="33760" y="1329"/>
                  <a:pt x="33806" y="1329"/>
                </a:cubicBezTo>
                <a:close/>
                <a:moveTo>
                  <a:pt x="59878" y="1622"/>
                </a:moveTo>
                <a:cubicBezTo>
                  <a:pt x="59910" y="1654"/>
                  <a:pt x="59925" y="1686"/>
                  <a:pt x="59957" y="1718"/>
                </a:cubicBezTo>
                <a:cubicBezTo>
                  <a:pt x="59925" y="1734"/>
                  <a:pt x="59910" y="1749"/>
                  <a:pt x="59878" y="1766"/>
                </a:cubicBezTo>
                <a:cubicBezTo>
                  <a:pt x="59862" y="1734"/>
                  <a:pt x="59815" y="1702"/>
                  <a:pt x="59815" y="1670"/>
                </a:cubicBezTo>
                <a:cubicBezTo>
                  <a:pt x="59815" y="1654"/>
                  <a:pt x="59862" y="1639"/>
                  <a:pt x="59878" y="1622"/>
                </a:cubicBezTo>
                <a:close/>
                <a:moveTo>
                  <a:pt x="63885" y="1480"/>
                </a:moveTo>
                <a:cubicBezTo>
                  <a:pt x="64044" y="1575"/>
                  <a:pt x="64044" y="1670"/>
                  <a:pt x="63885" y="1766"/>
                </a:cubicBezTo>
                <a:cubicBezTo>
                  <a:pt x="63726" y="1670"/>
                  <a:pt x="63726" y="1575"/>
                  <a:pt x="63885" y="1480"/>
                </a:cubicBezTo>
                <a:close/>
                <a:moveTo>
                  <a:pt x="40735" y="1781"/>
                </a:moveTo>
                <a:lnTo>
                  <a:pt x="40877" y="1829"/>
                </a:lnTo>
                <a:cubicBezTo>
                  <a:pt x="40846" y="1845"/>
                  <a:pt x="40814" y="1877"/>
                  <a:pt x="40799" y="1877"/>
                </a:cubicBezTo>
                <a:cubicBezTo>
                  <a:pt x="40750" y="1877"/>
                  <a:pt x="40703" y="1845"/>
                  <a:pt x="40655" y="1829"/>
                </a:cubicBezTo>
                <a:cubicBezTo>
                  <a:pt x="40671" y="1813"/>
                  <a:pt x="40703" y="1798"/>
                  <a:pt x="40735" y="1781"/>
                </a:cubicBezTo>
                <a:close/>
                <a:moveTo>
                  <a:pt x="21006" y="1634"/>
                </a:moveTo>
                <a:cubicBezTo>
                  <a:pt x="21079" y="1634"/>
                  <a:pt x="21079" y="1716"/>
                  <a:pt x="21115" y="1798"/>
                </a:cubicBezTo>
                <a:cubicBezTo>
                  <a:pt x="21127" y="1795"/>
                  <a:pt x="21138" y="1793"/>
                  <a:pt x="21149" y="1793"/>
                </a:cubicBezTo>
                <a:cubicBezTo>
                  <a:pt x="21197" y="1793"/>
                  <a:pt x="21237" y="1819"/>
                  <a:pt x="21289" y="1845"/>
                </a:cubicBezTo>
                <a:cubicBezTo>
                  <a:pt x="21238" y="1870"/>
                  <a:pt x="21202" y="1881"/>
                  <a:pt x="21175" y="1881"/>
                </a:cubicBezTo>
                <a:cubicBezTo>
                  <a:pt x="21102" y="1881"/>
                  <a:pt x="21102" y="1800"/>
                  <a:pt x="21066" y="1718"/>
                </a:cubicBezTo>
                <a:cubicBezTo>
                  <a:pt x="21049" y="1726"/>
                  <a:pt x="21032" y="1730"/>
                  <a:pt x="21016" y="1730"/>
                </a:cubicBezTo>
                <a:cubicBezTo>
                  <a:pt x="20975" y="1730"/>
                  <a:pt x="20938" y="1704"/>
                  <a:pt x="20892" y="1670"/>
                </a:cubicBezTo>
                <a:cubicBezTo>
                  <a:pt x="20943" y="1645"/>
                  <a:pt x="20979" y="1634"/>
                  <a:pt x="21006" y="1634"/>
                </a:cubicBezTo>
                <a:close/>
                <a:moveTo>
                  <a:pt x="42548" y="1622"/>
                </a:moveTo>
                <a:cubicBezTo>
                  <a:pt x="42707" y="1718"/>
                  <a:pt x="42707" y="1813"/>
                  <a:pt x="42548" y="1908"/>
                </a:cubicBezTo>
                <a:cubicBezTo>
                  <a:pt x="42389" y="1813"/>
                  <a:pt x="42389" y="1718"/>
                  <a:pt x="42548" y="1622"/>
                </a:cubicBezTo>
                <a:close/>
                <a:moveTo>
                  <a:pt x="18762" y="1908"/>
                </a:moveTo>
                <a:cubicBezTo>
                  <a:pt x="18777" y="1940"/>
                  <a:pt x="18809" y="1972"/>
                  <a:pt x="18825" y="2004"/>
                </a:cubicBezTo>
                <a:cubicBezTo>
                  <a:pt x="18825" y="2020"/>
                  <a:pt x="18777" y="2036"/>
                  <a:pt x="18762" y="2052"/>
                </a:cubicBezTo>
                <a:cubicBezTo>
                  <a:pt x="18730" y="2020"/>
                  <a:pt x="18698" y="1988"/>
                  <a:pt x="18681" y="1957"/>
                </a:cubicBezTo>
                <a:cubicBezTo>
                  <a:pt x="18681" y="1940"/>
                  <a:pt x="18730" y="1925"/>
                  <a:pt x="18762" y="1908"/>
                </a:cubicBezTo>
                <a:close/>
                <a:moveTo>
                  <a:pt x="22822" y="1758"/>
                </a:moveTo>
                <a:cubicBezTo>
                  <a:pt x="22963" y="1758"/>
                  <a:pt x="23110" y="1774"/>
                  <a:pt x="23261" y="1781"/>
                </a:cubicBezTo>
                <a:cubicBezTo>
                  <a:pt x="23292" y="1845"/>
                  <a:pt x="23309" y="1908"/>
                  <a:pt x="23341" y="1988"/>
                </a:cubicBezTo>
                <a:cubicBezTo>
                  <a:pt x="23175" y="2038"/>
                  <a:pt x="23013" y="2062"/>
                  <a:pt x="22853" y="2062"/>
                </a:cubicBezTo>
                <a:cubicBezTo>
                  <a:pt x="22707" y="2062"/>
                  <a:pt x="22563" y="2042"/>
                  <a:pt x="22419" y="2004"/>
                </a:cubicBezTo>
                <a:lnTo>
                  <a:pt x="22419" y="1829"/>
                </a:lnTo>
                <a:cubicBezTo>
                  <a:pt x="22546" y="1774"/>
                  <a:pt x="22681" y="1758"/>
                  <a:pt x="22822" y="1758"/>
                </a:cubicBezTo>
                <a:close/>
                <a:moveTo>
                  <a:pt x="15026" y="2079"/>
                </a:moveTo>
                <a:cubicBezTo>
                  <a:pt x="15048" y="2079"/>
                  <a:pt x="15063" y="2102"/>
                  <a:pt x="15088" y="2116"/>
                </a:cubicBezTo>
                <a:cubicBezTo>
                  <a:pt x="15041" y="2131"/>
                  <a:pt x="14993" y="2163"/>
                  <a:pt x="14946" y="2163"/>
                </a:cubicBezTo>
                <a:cubicBezTo>
                  <a:pt x="14914" y="2163"/>
                  <a:pt x="14897" y="2131"/>
                  <a:pt x="14866" y="2116"/>
                </a:cubicBezTo>
                <a:cubicBezTo>
                  <a:pt x="14914" y="2099"/>
                  <a:pt x="14961" y="2084"/>
                  <a:pt x="15009" y="2084"/>
                </a:cubicBezTo>
                <a:cubicBezTo>
                  <a:pt x="15016" y="2081"/>
                  <a:pt x="15021" y="2079"/>
                  <a:pt x="15026" y="2079"/>
                </a:cubicBezTo>
                <a:close/>
                <a:moveTo>
                  <a:pt x="20542" y="1908"/>
                </a:moveTo>
                <a:cubicBezTo>
                  <a:pt x="20701" y="2004"/>
                  <a:pt x="20701" y="2099"/>
                  <a:pt x="20542" y="2195"/>
                </a:cubicBezTo>
                <a:cubicBezTo>
                  <a:pt x="20383" y="2099"/>
                  <a:pt x="20383" y="2004"/>
                  <a:pt x="20542" y="1908"/>
                </a:cubicBezTo>
                <a:close/>
                <a:moveTo>
                  <a:pt x="45425" y="2195"/>
                </a:moveTo>
                <a:cubicBezTo>
                  <a:pt x="45457" y="2226"/>
                  <a:pt x="45488" y="2258"/>
                  <a:pt x="45505" y="2290"/>
                </a:cubicBezTo>
                <a:cubicBezTo>
                  <a:pt x="45473" y="2306"/>
                  <a:pt x="45457" y="2322"/>
                  <a:pt x="45425" y="2338"/>
                </a:cubicBezTo>
                <a:cubicBezTo>
                  <a:pt x="45409" y="2306"/>
                  <a:pt x="45378" y="2275"/>
                  <a:pt x="45361" y="2243"/>
                </a:cubicBezTo>
                <a:cubicBezTo>
                  <a:pt x="45361" y="2226"/>
                  <a:pt x="45409" y="2211"/>
                  <a:pt x="45425" y="2195"/>
                </a:cubicBezTo>
                <a:close/>
                <a:moveTo>
                  <a:pt x="68765" y="2195"/>
                </a:moveTo>
                <a:cubicBezTo>
                  <a:pt x="68797" y="2226"/>
                  <a:pt x="68829" y="2258"/>
                  <a:pt x="68846" y="2290"/>
                </a:cubicBezTo>
                <a:cubicBezTo>
                  <a:pt x="68814" y="2306"/>
                  <a:pt x="68797" y="2322"/>
                  <a:pt x="68765" y="2338"/>
                </a:cubicBezTo>
                <a:cubicBezTo>
                  <a:pt x="68750" y="2306"/>
                  <a:pt x="68718" y="2275"/>
                  <a:pt x="68702" y="2243"/>
                </a:cubicBezTo>
                <a:cubicBezTo>
                  <a:pt x="68702" y="2226"/>
                  <a:pt x="68750" y="2211"/>
                  <a:pt x="68765" y="2195"/>
                </a:cubicBezTo>
                <a:close/>
                <a:moveTo>
                  <a:pt x="36209" y="2330"/>
                </a:moveTo>
                <a:cubicBezTo>
                  <a:pt x="36283" y="2330"/>
                  <a:pt x="36354" y="2354"/>
                  <a:pt x="36426" y="2402"/>
                </a:cubicBezTo>
                <a:cubicBezTo>
                  <a:pt x="36354" y="2457"/>
                  <a:pt x="36283" y="2485"/>
                  <a:pt x="36209" y="2485"/>
                </a:cubicBezTo>
                <a:cubicBezTo>
                  <a:pt x="36136" y="2485"/>
                  <a:pt x="36060" y="2457"/>
                  <a:pt x="35980" y="2402"/>
                </a:cubicBezTo>
                <a:cubicBezTo>
                  <a:pt x="36060" y="2354"/>
                  <a:pt x="36136" y="2330"/>
                  <a:pt x="36209" y="2330"/>
                </a:cubicBezTo>
                <a:close/>
                <a:moveTo>
                  <a:pt x="14134" y="2370"/>
                </a:moveTo>
                <a:cubicBezTo>
                  <a:pt x="14166" y="2385"/>
                  <a:pt x="14230" y="2434"/>
                  <a:pt x="14278" y="2465"/>
                </a:cubicBezTo>
                <a:cubicBezTo>
                  <a:pt x="14507" y="2444"/>
                  <a:pt x="14636" y="2432"/>
                  <a:pt x="14714" y="2432"/>
                </a:cubicBezTo>
                <a:cubicBezTo>
                  <a:pt x="14814" y="2432"/>
                  <a:pt x="14830" y="2452"/>
                  <a:pt x="14866" y="2497"/>
                </a:cubicBezTo>
                <a:cubicBezTo>
                  <a:pt x="14834" y="2624"/>
                  <a:pt x="14643" y="2672"/>
                  <a:pt x="14532" y="2767"/>
                </a:cubicBezTo>
                <a:lnTo>
                  <a:pt x="13657" y="2767"/>
                </a:lnTo>
                <a:cubicBezTo>
                  <a:pt x="13625" y="2767"/>
                  <a:pt x="13594" y="2735"/>
                  <a:pt x="13610" y="2735"/>
                </a:cubicBezTo>
                <a:cubicBezTo>
                  <a:pt x="13784" y="2624"/>
                  <a:pt x="13960" y="2497"/>
                  <a:pt x="14134" y="2370"/>
                </a:cubicBezTo>
                <a:close/>
                <a:moveTo>
                  <a:pt x="15473" y="1897"/>
                </a:moveTo>
                <a:cubicBezTo>
                  <a:pt x="15543" y="1897"/>
                  <a:pt x="15644" y="1936"/>
                  <a:pt x="15820" y="2020"/>
                </a:cubicBezTo>
                <a:cubicBezTo>
                  <a:pt x="15891" y="2047"/>
                  <a:pt x="15969" y="2054"/>
                  <a:pt x="16050" y="2054"/>
                </a:cubicBezTo>
                <a:cubicBezTo>
                  <a:pt x="16131" y="2054"/>
                  <a:pt x="16214" y="2047"/>
                  <a:pt x="16297" y="2047"/>
                </a:cubicBezTo>
                <a:cubicBezTo>
                  <a:pt x="16428" y="2047"/>
                  <a:pt x="16560" y="2064"/>
                  <a:pt x="16678" y="2147"/>
                </a:cubicBezTo>
                <a:cubicBezTo>
                  <a:pt x="16456" y="2226"/>
                  <a:pt x="16265" y="2306"/>
                  <a:pt x="16010" y="2417"/>
                </a:cubicBezTo>
                <a:cubicBezTo>
                  <a:pt x="15995" y="2497"/>
                  <a:pt x="15947" y="2640"/>
                  <a:pt x="15915" y="2783"/>
                </a:cubicBezTo>
                <a:cubicBezTo>
                  <a:pt x="15597" y="2624"/>
                  <a:pt x="15851" y="2402"/>
                  <a:pt x="15709" y="2243"/>
                </a:cubicBezTo>
                <a:cubicBezTo>
                  <a:pt x="15597" y="2163"/>
                  <a:pt x="15470" y="2084"/>
                  <a:pt x="15327" y="1988"/>
                </a:cubicBezTo>
                <a:cubicBezTo>
                  <a:pt x="15372" y="1928"/>
                  <a:pt x="15410" y="1897"/>
                  <a:pt x="15473" y="1897"/>
                </a:cubicBezTo>
                <a:close/>
                <a:moveTo>
                  <a:pt x="10827" y="2911"/>
                </a:moveTo>
                <a:cubicBezTo>
                  <a:pt x="10844" y="3006"/>
                  <a:pt x="10859" y="3085"/>
                  <a:pt x="10859" y="3180"/>
                </a:cubicBezTo>
                <a:cubicBezTo>
                  <a:pt x="10685" y="3197"/>
                  <a:pt x="10557" y="3197"/>
                  <a:pt x="10414" y="3212"/>
                </a:cubicBezTo>
                <a:cubicBezTo>
                  <a:pt x="10398" y="3244"/>
                  <a:pt x="10335" y="3292"/>
                  <a:pt x="10286" y="3324"/>
                </a:cubicBezTo>
                <a:cubicBezTo>
                  <a:pt x="10144" y="3212"/>
                  <a:pt x="10303" y="3212"/>
                  <a:pt x="10477" y="3180"/>
                </a:cubicBezTo>
                <a:cubicBezTo>
                  <a:pt x="10462" y="3053"/>
                  <a:pt x="10604" y="2990"/>
                  <a:pt x="10827" y="2911"/>
                </a:cubicBezTo>
                <a:close/>
                <a:moveTo>
                  <a:pt x="16408" y="3038"/>
                </a:moveTo>
                <a:lnTo>
                  <a:pt x="16408" y="3308"/>
                </a:lnTo>
                <a:cubicBezTo>
                  <a:pt x="16297" y="3324"/>
                  <a:pt x="16186" y="3339"/>
                  <a:pt x="16042" y="3356"/>
                </a:cubicBezTo>
                <a:cubicBezTo>
                  <a:pt x="16010" y="3276"/>
                  <a:pt x="15995" y="3197"/>
                  <a:pt x="15963" y="3085"/>
                </a:cubicBezTo>
                <a:cubicBezTo>
                  <a:pt x="16106" y="3070"/>
                  <a:pt x="16201" y="3053"/>
                  <a:pt x="16408" y="3038"/>
                </a:cubicBezTo>
                <a:close/>
                <a:moveTo>
                  <a:pt x="7456" y="3657"/>
                </a:moveTo>
                <a:cubicBezTo>
                  <a:pt x="7473" y="3657"/>
                  <a:pt x="7505" y="3689"/>
                  <a:pt x="7536" y="3706"/>
                </a:cubicBezTo>
                <a:cubicBezTo>
                  <a:pt x="7488" y="3721"/>
                  <a:pt x="7441" y="3737"/>
                  <a:pt x="7377" y="3753"/>
                </a:cubicBezTo>
                <a:cubicBezTo>
                  <a:pt x="7361" y="3753"/>
                  <a:pt x="7329" y="3721"/>
                  <a:pt x="7314" y="3706"/>
                </a:cubicBezTo>
                <a:cubicBezTo>
                  <a:pt x="7361" y="3689"/>
                  <a:pt x="7409" y="3657"/>
                  <a:pt x="7456" y="3657"/>
                </a:cubicBezTo>
                <a:close/>
                <a:moveTo>
                  <a:pt x="11193" y="3197"/>
                </a:moveTo>
                <a:cubicBezTo>
                  <a:pt x="11399" y="3324"/>
                  <a:pt x="11240" y="3451"/>
                  <a:pt x="11304" y="3515"/>
                </a:cubicBezTo>
                <a:cubicBezTo>
                  <a:pt x="11177" y="3674"/>
                  <a:pt x="11081" y="3785"/>
                  <a:pt x="10971" y="3928"/>
                </a:cubicBezTo>
                <a:lnTo>
                  <a:pt x="10494" y="3547"/>
                </a:lnTo>
                <a:cubicBezTo>
                  <a:pt x="10573" y="3515"/>
                  <a:pt x="10716" y="3483"/>
                  <a:pt x="10844" y="3419"/>
                </a:cubicBezTo>
                <a:cubicBezTo>
                  <a:pt x="10971" y="3356"/>
                  <a:pt x="11081" y="3276"/>
                  <a:pt x="11193" y="3197"/>
                </a:cubicBezTo>
                <a:close/>
                <a:moveTo>
                  <a:pt x="28126" y="3801"/>
                </a:moveTo>
                <a:cubicBezTo>
                  <a:pt x="28142" y="3801"/>
                  <a:pt x="28206" y="3833"/>
                  <a:pt x="28206" y="3848"/>
                </a:cubicBezTo>
                <a:lnTo>
                  <a:pt x="28158" y="4039"/>
                </a:lnTo>
                <a:lnTo>
                  <a:pt x="28031" y="4039"/>
                </a:lnTo>
                <a:cubicBezTo>
                  <a:pt x="28015" y="3975"/>
                  <a:pt x="27983" y="3912"/>
                  <a:pt x="27983" y="3848"/>
                </a:cubicBezTo>
                <a:cubicBezTo>
                  <a:pt x="27983" y="3833"/>
                  <a:pt x="28079" y="3816"/>
                  <a:pt x="28126" y="3801"/>
                </a:cubicBezTo>
                <a:close/>
                <a:moveTo>
                  <a:pt x="24873" y="3908"/>
                </a:moveTo>
                <a:cubicBezTo>
                  <a:pt x="24946" y="3908"/>
                  <a:pt x="25018" y="3936"/>
                  <a:pt x="25090" y="3992"/>
                </a:cubicBezTo>
                <a:cubicBezTo>
                  <a:pt x="25018" y="4040"/>
                  <a:pt x="24946" y="4063"/>
                  <a:pt x="24873" y="4063"/>
                </a:cubicBezTo>
                <a:cubicBezTo>
                  <a:pt x="24799" y="4063"/>
                  <a:pt x="24724" y="4040"/>
                  <a:pt x="24645" y="3992"/>
                </a:cubicBezTo>
                <a:cubicBezTo>
                  <a:pt x="24724" y="3936"/>
                  <a:pt x="24799" y="3908"/>
                  <a:pt x="24873" y="3908"/>
                </a:cubicBezTo>
                <a:close/>
                <a:moveTo>
                  <a:pt x="24787" y="4230"/>
                </a:moveTo>
                <a:cubicBezTo>
                  <a:pt x="24819" y="4246"/>
                  <a:pt x="24851" y="4261"/>
                  <a:pt x="24867" y="4278"/>
                </a:cubicBezTo>
                <a:lnTo>
                  <a:pt x="24723" y="4325"/>
                </a:lnTo>
                <a:cubicBezTo>
                  <a:pt x="24708" y="4325"/>
                  <a:pt x="24676" y="4293"/>
                  <a:pt x="24645" y="4278"/>
                </a:cubicBezTo>
                <a:lnTo>
                  <a:pt x="24787" y="4230"/>
                </a:lnTo>
                <a:close/>
                <a:moveTo>
                  <a:pt x="20526" y="4357"/>
                </a:moveTo>
                <a:cubicBezTo>
                  <a:pt x="20558" y="4357"/>
                  <a:pt x="20589" y="4405"/>
                  <a:pt x="20606" y="4437"/>
                </a:cubicBezTo>
                <a:cubicBezTo>
                  <a:pt x="20606" y="4452"/>
                  <a:pt x="20558" y="4484"/>
                  <a:pt x="20542" y="4484"/>
                </a:cubicBezTo>
                <a:cubicBezTo>
                  <a:pt x="20430" y="4484"/>
                  <a:pt x="20335" y="4469"/>
                  <a:pt x="20240" y="4469"/>
                </a:cubicBezTo>
                <a:lnTo>
                  <a:pt x="20240" y="4373"/>
                </a:lnTo>
                <a:cubicBezTo>
                  <a:pt x="20335" y="4373"/>
                  <a:pt x="20430" y="4357"/>
                  <a:pt x="20526" y="4357"/>
                </a:cubicBezTo>
                <a:close/>
                <a:moveTo>
                  <a:pt x="9858" y="4055"/>
                </a:moveTo>
                <a:lnTo>
                  <a:pt x="9858" y="4055"/>
                </a:lnTo>
                <a:cubicBezTo>
                  <a:pt x="10208" y="4293"/>
                  <a:pt x="9731" y="4357"/>
                  <a:pt x="9682" y="4501"/>
                </a:cubicBezTo>
                <a:cubicBezTo>
                  <a:pt x="9476" y="4484"/>
                  <a:pt x="9285" y="4516"/>
                  <a:pt x="9110" y="4452"/>
                </a:cubicBezTo>
                <a:cubicBezTo>
                  <a:pt x="9126" y="4452"/>
                  <a:pt x="9491" y="4310"/>
                  <a:pt x="9491" y="4293"/>
                </a:cubicBezTo>
                <a:lnTo>
                  <a:pt x="9349" y="4102"/>
                </a:lnTo>
                <a:cubicBezTo>
                  <a:pt x="9418" y="4068"/>
                  <a:pt x="9493" y="4061"/>
                  <a:pt x="9569" y="4061"/>
                </a:cubicBezTo>
                <a:cubicBezTo>
                  <a:pt x="9626" y="4061"/>
                  <a:pt x="9684" y="4065"/>
                  <a:pt x="9741" y="4065"/>
                </a:cubicBezTo>
                <a:cubicBezTo>
                  <a:pt x="9781" y="4065"/>
                  <a:pt x="9820" y="4063"/>
                  <a:pt x="9858" y="4055"/>
                </a:cubicBezTo>
                <a:close/>
                <a:moveTo>
                  <a:pt x="6535" y="4250"/>
                </a:moveTo>
                <a:cubicBezTo>
                  <a:pt x="6581" y="4250"/>
                  <a:pt x="6605" y="4256"/>
                  <a:pt x="6630" y="4261"/>
                </a:cubicBezTo>
                <a:cubicBezTo>
                  <a:pt x="6471" y="4357"/>
                  <a:pt x="6423" y="4484"/>
                  <a:pt x="6343" y="4611"/>
                </a:cubicBezTo>
                <a:cubicBezTo>
                  <a:pt x="6235" y="4620"/>
                  <a:pt x="6126" y="4642"/>
                  <a:pt x="6019" y="4642"/>
                </a:cubicBezTo>
                <a:cubicBezTo>
                  <a:pt x="5923" y="4642"/>
                  <a:pt x="5829" y="4624"/>
                  <a:pt x="5739" y="4564"/>
                </a:cubicBezTo>
                <a:cubicBezTo>
                  <a:pt x="5756" y="4452"/>
                  <a:pt x="5962" y="4484"/>
                  <a:pt x="6025" y="4389"/>
                </a:cubicBezTo>
                <a:cubicBezTo>
                  <a:pt x="6051" y="4357"/>
                  <a:pt x="6084" y="4328"/>
                  <a:pt x="6103" y="4310"/>
                </a:cubicBezTo>
                <a:lnTo>
                  <a:pt x="6103" y="4310"/>
                </a:lnTo>
                <a:cubicBezTo>
                  <a:pt x="6346" y="4263"/>
                  <a:pt x="6466" y="4250"/>
                  <a:pt x="6535" y="4250"/>
                </a:cubicBezTo>
                <a:close/>
                <a:moveTo>
                  <a:pt x="5421" y="5056"/>
                </a:moveTo>
                <a:lnTo>
                  <a:pt x="5421" y="5056"/>
                </a:lnTo>
                <a:cubicBezTo>
                  <a:pt x="5580" y="5168"/>
                  <a:pt x="5533" y="5247"/>
                  <a:pt x="5470" y="5343"/>
                </a:cubicBezTo>
                <a:cubicBezTo>
                  <a:pt x="5215" y="5279"/>
                  <a:pt x="5279" y="5184"/>
                  <a:pt x="5421" y="5056"/>
                </a:cubicBezTo>
                <a:close/>
                <a:moveTo>
                  <a:pt x="4086" y="5932"/>
                </a:moveTo>
                <a:cubicBezTo>
                  <a:pt x="4117" y="5963"/>
                  <a:pt x="4134" y="5995"/>
                  <a:pt x="4166" y="6027"/>
                </a:cubicBezTo>
                <a:cubicBezTo>
                  <a:pt x="4134" y="6042"/>
                  <a:pt x="4117" y="6059"/>
                  <a:pt x="4086" y="6074"/>
                </a:cubicBezTo>
                <a:cubicBezTo>
                  <a:pt x="4054" y="6042"/>
                  <a:pt x="4022" y="6010"/>
                  <a:pt x="4022" y="5979"/>
                </a:cubicBezTo>
                <a:cubicBezTo>
                  <a:pt x="4007" y="5963"/>
                  <a:pt x="4054" y="5947"/>
                  <a:pt x="4086" y="5932"/>
                </a:cubicBezTo>
                <a:close/>
                <a:moveTo>
                  <a:pt x="4531" y="7363"/>
                </a:moveTo>
                <a:cubicBezTo>
                  <a:pt x="4547" y="7394"/>
                  <a:pt x="4594" y="7426"/>
                  <a:pt x="4594" y="7458"/>
                </a:cubicBezTo>
                <a:cubicBezTo>
                  <a:pt x="4611" y="7473"/>
                  <a:pt x="4547" y="7490"/>
                  <a:pt x="4531" y="7505"/>
                </a:cubicBezTo>
                <a:cubicBezTo>
                  <a:pt x="4499" y="7473"/>
                  <a:pt x="4484" y="7441"/>
                  <a:pt x="4452" y="7410"/>
                </a:cubicBezTo>
                <a:cubicBezTo>
                  <a:pt x="4484" y="7394"/>
                  <a:pt x="4499" y="7378"/>
                  <a:pt x="4531" y="7363"/>
                </a:cubicBezTo>
                <a:close/>
                <a:moveTo>
                  <a:pt x="4340" y="7681"/>
                </a:moveTo>
                <a:cubicBezTo>
                  <a:pt x="4372" y="7696"/>
                  <a:pt x="4388" y="7712"/>
                  <a:pt x="4420" y="7728"/>
                </a:cubicBezTo>
                <a:lnTo>
                  <a:pt x="4276" y="7776"/>
                </a:lnTo>
                <a:cubicBezTo>
                  <a:pt x="4245" y="7776"/>
                  <a:pt x="4229" y="7744"/>
                  <a:pt x="4198" y="7728"/>
                </a:cubicBezTo>
                <a:lnTo>
                  <a:pt x="4340" y="7681"/>
                </a:lnTo>
                <a:close/>
                <a:moveTo>
                  <a:pt x="77020" y="8391"/>
                </a:moveTo>
                <a:cubicBezTo>
                  <a:pt x="77092" y="8391"/>
                  <a:pt x="77090" y="8469"/>
                  <a:pt x="77113" y="8539"/>
                </a:cubicBezTo>
                <a:cubicBezTo>
                  <a:pt x="77033" y="8491"/>
                  <a:pt x="76970" y="8459"/>
                  <a:pt x="76906" y="8427"/>
                </a:cubicBezTo>
                <a:cubicBezTo>
                  <a:pt x="76957" y="8402"/>
                  <a:pt x="76994" y="8391"/>
                  <a:pt x="77020" y="8391"/>
                </a:cubicBezTo>
                <a:close/>
                <a:moveTo>
                  <a:pt x="4467" y="8953"/>
                </a:moveTo>
                <a:lnTo>
                  <a:pt x="4467" y="8953"/>
                </a:lnTo>
                <a:cubicBezTo>
                  <a:pt x="4738" y="9016"/>
                  <a:pt x="4675" y="9112"/>
                  <a:pt x="4531" y="9239"/>
                </a:cubicBezTo>
                <a:cubicBezTo>
                  <a:pt x="4372" y="9127"/>
                  <a:pt x="4404" y="9048"/>
                  <a:pt x="4467" y="8953"/>
                </a:cubicBezTo>
                <a:close/>
                <a:moveTo>
                  <a:pt x="79657" y="9811"/>
                </a:moveTo>
                <a:cubicBezTo>
                  <a:pt x="79689" y="9843"/>
                  <a:pt x="79721" y="9875"/>
                  <a:pt x="79736" y="9906"/>
                </a:cubicBezTo>
                <a:cubicBezTo>
                  <a:pt x="79721" y="9922"/>
                  <a:pt x="79689" y="9938"/>
                  <a:pt x="79657" y="9954"/>
                </a:cubicBezTo>
                <a:cubicBezTo>
                  <a:pt x="79641" y="9922"/>
                  <a:pt x="79609" y="9890"/>
                  <a:pt x="79594" y="9858"/>
                </a:cubicBezTo>
                <a:cubicBezTo>
                  <a:pt x="79594" y="9843"/>
                  <a:pt x="79641" y="9826"/>
                  <a:pt x="79657" y="9811"/>
                </a:cubicBezTo>
                <a:close/>
                <a:moveTo>
                  <a:pt x="2973" y="11385"/>
                </a:moveTo>
                <a:cubicBezTo>
                  <a:pt x="3132" y="11480"/>
                  <a:pt x="3132" y="11575"/>
                  <a:pt x="2973" y="11671"/>
                </a:cubicBezTo>
                <a:cubicBezTo>
                  <a:pt x="2814" y="11575"/>
                  <a:pt x="2814" y="11480"/>
                  <a:pt x="2973" y="11385"/>
                </a:cubicBezTo>
                <a:close/>
                <a:moveTo>
                  <a:pt x="2321" y="11671"/>
                </a:moveTo>
                <a:cubicBezTo>
                  <a:pt x="2417" y="11798"/>
                  <a:pt x="2655" y="11814"/>
                  <a:pt x="2639" y="11957"/>
                </a:cubicBezTo>
                <a:cubicBezTo>
                  <a:pt x="2750" y="11957"/>
                  <a:pt x="2845" y="11973"/>
                  <a:pt x="2814" y="12052"/>
                </a:cubicBezTo>
                <a:cubicBezTo>
                  <a:pt x="2814" y="12084"/>
                  <a:pt x="2703" y="12084"/>
                  <a:pt x="2639" y="12101"/>
                </a:cubicBezTo>
                <a:cubicBezTo>
                  <a:pt x="2653" y="12172"/>
                  <a:pt x="2629" y="12230"/>
                  <a:pt x="2531" y="12230"/>
                </a:cubicBezTo>
                <a:cubicBezTo>
                  <a:pt x="2520" y="12230"/>
                  <a:pt x="2508" y="12229"/>
                  <a:pt x="2496" y="12228"/>
                </a:cubicBezTo>
                <a:cubicBezTo>
                  <a:pt x="2464" y="12211"/>
                  <a:pt x="2449" y="12148"/>
                  <a:pt x="2417" y="12101"/>
                </a:cubicBezTo>
                <a:cubicBezTo>
                  <a:pt x="2305" y="12148"/>
                  <a:pt x="2194" y="12196"/>
                  <a:pt x="2050" y="12243"/>
                </a:cubicBezTo>
                <a:cubicBezTo>
                  <a:pt x="2019" y="12179"/>
                  <a:pt x="1955" y="12116"/>
                  <a:pt x="1987" y="12069"/>
                </a:cubicBezTo>
                <a:cubicBezTo>
                  <a:pt x="2067" y="11925"/>
                  <a:pt x="2194" y="11814"/>
                  <a:pt x="2321" y="11671"/>
                </a:cubicBezTo>
                <a:close/>
                <a:moveTo>
                  <a:pt x="3195" y="12101"/>
                </a:moveTo>
                <a:cubicBezTo>
                  <a:pt x="3354" y="12211"/>
                  <a:pt x="3354" y="12307"/>
                  <a:pt x="3195" y="12402"/>
                </a:cubicBezTo>
                <a:cubicBezTo>
                  <a:pt x="3036" y="12307"/>
                  <a:pt x="3036" y="12211"/>
                  <a:pt x="3195" y="12101"/>
                </a:cubicBezTo>
                <a:close/>
                <a:moveTo>
                  <a:pt x="2527" y="12529"/>
                </a:moveTo>
                <a:cubicBezTo>
                  <a:pt x="2718" y="12688"/>
                  <a:pt x="2718" y="12832"/>
                  <a:pt x="2527" y="12974"/>
                </a:cubicBezTo>
                <a:cubicBezTo>
                  <a:pt x="2337" y="12832"/>
                  <a:pt x="2337" y="12688"/>
                  <a:pt x="2527" y="12529"/>
                </a:cubicBezTo>
                <a:close/>
                <a:moveTo>
                  <a:pt x="3354" y="12705"/>
                </a:moveTo>
                <a:cubicBezTo>
                  <a:pt x="3577" y="12720"/>
                  <a:pt x="3609" y="12847"/>
                  <a:pt x="3768" y="12896"/>
                </a:cubicBezTo>
                <a:cubicBezTo>
                  <a:pt x="3752" y="12959"/>
                  <a:pt x="3736" y="13023"/>
                  <a:pt x="3704" y="13102"/>
                </a:cubicBezTo>
                <a:cubicBezTo>
                  <a:pt x="3481" y="13086"/>
                  <a:pt x="3450" y="12943"/>
                  <a:pt x="3291" y="12911"/>
                </a:cubicBezTo>
                <a:cubicBezTo>
                  <a:pt x="3307" y="12832"/>
                  <a:pt x="3339" y="12768"/>
                  <a:pt x="3354" y="12705"/>
                </a:cubicBezTo>
                <a:close/>
                <a:moveTo>
                  <a:pt x="1192" y="12959"/>
                </a:moveTo>
                <a:lnTo>
                  <a:pt x="1192" y="12959"/>
                </a:lnTo>
                <a:cubicBezTo>
                  <a:pt x="1367" y="13070"/>
                  <a:pt x="1319" y="13150"/>
                  <a:pt x="1255" y="13245"/>
                </a:cubicBezTo>
                <a:cubicBezTo>
                  <a:pt x="986" y="13182"/>
                  <a:pt x="1049" y="13086"/>
                  <a:pt x="1192" y="12959"/>
                </a:cubicBezTo>
                <a:close/>
                <a:moveTo>
                  <a:pt x="78252" y="14831"/>
                </a:moveTo>
                <a:cubicBezTo>
                  <a:pt x="78361" y="14831"/>
                  <a:pt x="78479" y="14858"/>
                  <a:pt x="78591" y="14867"/>
                </a:cubicBezTo>
                <a:cubicBezTo>
                  <a:pt x="78623" y="14899"/>
                  <a:pt x="78799" y="14963"/>
                  <a:pt x="78560" y="14994"/>
                </a:cubicBezTo>
                <a:cubicBezTo>
                  <a:pt x="78483" y="14994"/>
                  <a:pt x="78427" y="15046"/>
                  <a:pt x="78457" y="15057"/>
                </a:cubicBezTo>
                <a:lnTo>
                  <a:pt x="78457" y="15057"/>
                </a:lnTo>
                <a:cubicBezTo>
                  <a:pt x="78201" y="15051"/>
                  <a:pt x="78109" y="14975"/>
                  <a:pt x="78004" y="14914"/>
                </a:cubicBezTo>
                <a:cubicBezTo>
                  <a:pt x="78076" y="14850"/>
                  <a:pt x="78161" y="14831"/>
                  <a:pt x="78252" y="14831"/>
                </a:cubicBezTo>
                <a:close/>
                <a:moveTo>
                  <a:pt x="2623" y="16107"/>
                </a:moveTo>
                <a:lnTo>
                  <a:pt x="2845" y="16218"/>
                </a:lnTo>
                <a:cubicBezTo>
                  <a:pt x="2794" y="16244"/>
                  <a:pt x="2757" y="16255"/>
                  <a:pt x="2731" y="16255"/>
                </a:cubicBezTo>
                <a:cubicBezTo>
                  <a:pt x="2659" y="16255"/>
                  <a:pt x="2658" y="16177"/>
                  <a:pt x="2623" y="16107"/>
                </a:cubicBezTo>
                <a:close/>
                <a:moveTo>
                  <a:pt x="75174" y="16871"/>
                </a:moveTo>
                <a:cubicBezTo>
                  <a:pt x="75237" y="16886"/>
                  <a:pt x="75284" y="16902"/>
                  <a:pt x="75333" y="16918"/>
                </a:cubicBezTo>
                <a:cubicBezTo>
                  <a:pt x="75301" y="16934"/>
                  <a:pt x="75284" y="16949"/>
                  <a:pt x="75253" y="16966"/>
                </a:cubicBezTo>
                <a:lnTo>
                  <a:pt x="75110" y="16918"/>
                </a:lnTo>
                <a:cubicBezTo>
                  <a:pt x="75125" y="16902"/>
                  <a:pt x="75157" y="16871"/>
                  <a:pt x="75174" y="16871"/>
                </a:cubicBezTo>
                <a:close/>
                <a:moveTo>
                  <a:pt x="46650" y="0"/>
                </a:moveTo>
                <a:cubicBezTo>
                  <a:pt x="46522" y="64"/>
                  <a:pt x="46411" y="128"/>
                  <a:pt x="46300" y="191"/>
                </a:cubicBezTo>
                <a:lnTo>
                  <a:pt x="45886" y="191"/>
                </a:lnTo>
                <a:cubicBezTo>
                  <a:pt x="45791" y="240"/>
                  <a:pt x="45711" y="271"/>
                  <a:pt x="45647" y="318"/>
                </a:cubicBezTo>
                <a:cubicBezTo>
                  <a:pt x="45552" y="271"/>
                  <a:pt x="45473" y="223"/>
                  <a:pt x="45425" y="191"/>
                </a:cubicBezTo>
                <a:lnTo>
                  <a:pt x="44773" y="191"/>
                </a:lnTo>
                <a:cubicBezTo>
                  <a:pt x="44662" y="255"/>
                  <a:pt x="44566" y="287"/>
                  <a:pt x="44487" y="335"/>
                </a:cubicBezTo>
                <a:lnTo>
                  <a:pt x="43294" y="335"/>
                </a:lnTo>
                <a:cubicBezTo>
                  <a:pt x="43438" y="558"/>
                  <a:pt x="43152" y="621"/>
                  <a:pt x="42944" y="780"/>
                </a:cubicBezTo>
                <a:cubicBezTo>
                  <a:pt x="42913" y="636"/>
                  <a:pt x="42866" y="494"/>
                  <a:pt x="42834" y="367"/>
                </a:cubicBezTo>
                <a:cubicBezTo>
                  <a:pt x="42738" y="303"/>
                  <a:pt x="42626" y="240"/>
                  <a:pt x="42548" y="191"/>
                </a:cubicBezTo>
                <a:lnTo>
                  <a:pt x="41880" y="191"/>
                </a:lnTo>
                <a:cubicBezTo>
                  <a:pt x="41784" y="240"/>
                  <a:pt x="41704" y="271"/>
                  <a:pt x="41641" y="318"/>
                </a:cubicBezTo>
                <a:cubicBezTo>
                  <a:pt x="41562" y="271"/>
                  <a:pt x="41513" y="240"/>
                  <a:pt x="41450" y="191"/>
                </a:cubicBezTo>
                <a:lnTo>
                  <a:pt x="40958" y="191"/>
                </a:lnTo>
                <a:cubicBezTo>
                  <a:pt x="40894" y="287"/>
                  <a:pt x="40830" y="367"/>
                  <a:pt x="40782" y="462"/>
                </a:cubicBezTo>
                <a:cubicBezTo>
                  <a:pt x="40750" y="446"/>
                  <a:pt x="40735" y="446"/>
                  <a:pt x="40703" y="430"/>
                </a:cubicBezTo>
                <a:cubicBezTo>
                  <a:pt x="40655" y="350"/>
                  <a:pt x="40623" y="271"/>
                  <a:pt x="40576" y="191"/>
                </a:cubicBezTo>
                <a:lnTo>
                  <a:pt x="40322" y="191"/>
                </a:lnTo>
                <a:cubicBezTo>
                  <a:pt x="40258" y="223"/>
                  <a:pt x="40163" y="271"/>
                  <a:pt x="40082" y="318"/>
                </a:cubicBezTo>
                <a:cubicBezTo>
                  <a:pt x="40051" y="325"/>
                  <a:pt x="40018" y="327"/>
                  <a:pt x="39985" y="327"/>
                </a:cubicBezTo>
                <a:cubicBezTo>
                  <a:pt x="39925" y="327"/>
                  <a:pt x="39862" y="320"/>
                  <a:pt x="39800" y="320"/>
                </a:cubicBezTo>
                <a:cubicBezTo>
                  <a:pt x="39718" y="320"/>
                  <a:pt x="39640" y="331"/>
                  <a:pt x="39574" y="382"/>
                </a:cubicBezTo>
                <a:cubicBezTo>
                  <a:pt x="39510" y="446"/>
                  <a:pt x="39590" y="573"/>
                  <a:pt x="39415" y="605"/>
                </a:cubicBezTo>
                <a:cubicBezTo>
                  <a:pt x="39240" y="367"/>
                  <a:pt x="38763" y="573"/>
                  <a:pt x="38573" y="350"/>
                </a:cubicBezTo>
                <a:cubicBezTo>
                  <a:pt x="38557" y="335"/>
                  <a:pt x="38507" y="331"/>
                  <a:pt x="38447" y="331"/>
                </a:cubicBezTo>
                <a:cubicBezTo>
                  <a:pt x="38384" y="331"/>
                  <a:pt x="38311" y="335"/>
                  <a:pt x="38255" y="335"/>
                </a:cubicBezTo>
                <a:cubicBezTo>
                  <a:pt x="38199" y="327"/>
                  <a:pt x="38143" y="323"/>
                  <a:pt x="38087" y="323"/>
                </a:cubicBezTo>
                <a:cubicBezTo>
                  <a:pt x="38032" y="323"/>
                  <a:pt x="37976" y="327"/>
                  <a:pt x="37920" y="335"/>
                </a:cubicBezTo>
                <a:cubicBezTo>
                  <a:pt x="37888" y="335"/>
                  <a:pt x="37856" y="350"/>
                  <a:pt x="37825" y="350"/>
                </a:cubicBezTo>
                <a:lnTo>
                  <a:pt x="37841" y="367"/>
                </a:lnTo>
                <a:cubicBezTo>
                  <a:pt x="37729" y="414"/>
                  <a:pt x="37602" y="462"/>
                  <a:pt x="37491" y="494"/>
                </a:cubicBezTo>
                <a:cubicBezTo>
                  <a:pt x="37380" y="430"/>
                  <a:pt x="37301" y="382"/>
                  <a:pt x="37189" y="318"/>
                </a:cubicBezTo>
                <a:cubicBezTo>
                  <a:pt x="37138" y="329"/>
                  <a:pt x="37085" y="333"/>
                  <a:pt x="37031" y="333"/>
                </a:cubicBezTo>
                <a:cubicBezTo>
                  <a:pt x="36937" y="333"/>
                  <a:pt x="36840" y="322"/>
                  <a:pt x="36742" y="322"/>
                </a:cubicBezTo>
                <a:cubicBezTo>
                  <a:pt x="36652" y="322"/>
                  <a:pt x="36562" y="331"/>
                  <a:pt x="36474" y="367"/>
                </a:cubicBezTo>
                <a:cubicBezTo>
                  <a:pt x="36426" y="446"/>
                  <a:pt x="36378" y="541"/>
                  <a:pt x="36362" y="573"/>
                </a:cubicBezTo>
                <a:cubicBezTo>
                  <a:pt x="36291" y="601"/>
                  <a:pt x="36233" y="612"/>
                  <a:pt x="36183" y="612"/>
                </a:cubicBezTo>
                <a:cubicBezTo>
                  <a:pt x="36032" y="612"/>
                  <a:pt x="35957" y="510"/>
                  <a:pt x="35838" y="462"/>
                </a:cubicBezTo>
                <a:lnTo>
                  <a:pt x="35456" y="462"/>
                </a:lnTo>
                <a:cubicBezTo>
                  <a:pt x="35313" y="399"/>
                  <a:pt x="35202" y="350"/>
                  <a:pt x="35090" y="303"/>
                </a:cubicBezTo>
                <a:cubicBezTo>
                  <a:pt x="34931" y="367"/>
                  <a:pt x="34820" y="414"/>
                  <a:pt x="34740" y="462"/>
                </a:cubicBezTo>
                <a:lnTo>
                  <a:pt x="33850" y="462"/>
                </a:lnTo>
                <a:cubicBezTo>
                  <a:pt x="33771" y="414"/>
                  <a:pt x="33723" y="382"/>
                  <a:pt x="33659" y="335"/>
                </a:cubicBezTo>
                <a:cubicBezTo>
                  <a:pt x="33580" y="382"/>
                  <a:pt x="33517" y="414"/>
                  <a:pt x="33421" y="462"/>
                </a:cubicBezTo>
                <a:lnTo>
                  <a:pt x="33008" y="462"/>
                </a:lnTo>
                <a:cubicBezTo>
                  <a:pt x="32829" y="560"/>
                  <a:pt x="32742" y="607"/>
                  <a:pt x="32652" y="607"/>
                </a:cubicBezTo>
                <a:cubicBezTo>
                  <a:pt x="32567" y="607"/>
                  <a:pt x="32479" y="563"/>
                  <a:pt x="32308" y="477"/>
                </a:cubicBezTo>
                <a:cubicBezTo>
                  <a:pt x="32228" y="526"/>
                  <a:pt x="32149" y="558"/>
                  <a:pt x="32086" y="605"/>
                </a:cubicBezTo>
                <a:cubicBezTo>
                  <a:pt x="32005" y="558"/>
                  <a:pt x="31958" y="526"/>
                  <a:pt x="31895" y="477"/>
                </a:cubicBezTo>
                <a:lnTo>
                  <a:pt x="31418" y="477"/>
                </a:lnTo>
                <a:cubicBezTo>
                  <a:pt x="31322" y="541"/>
                  <a:pt x="31242" y="573"/>
                  <a:pt x="31179" y="605"/>
                </a:cubicBezTo>
                <a:cubicBezTo>
                  <a:pt x="31100" y="541"/>
                  <a:pt x="31051" y="509"/>
                  <a:pt x="30988" y="477"/>
                </a:cubicBezTo>
                <a:lnTo>
                  <a:pt x="29652" y="477"/>
                </a:lnTo>
                <a:cubicBezTo>
                  <a:pt x="29543" y="519"/>
                  <a:pt x="29457" y="631"/>
                  <a:pt x="29293" y="631"/>
                </a:cubicBezTo>
                <a:cubicBezTo>
                  <a:pt x="29266" y="631"/>
                  <a:pt x="29238" y="628"/>
                  <a:pt x="29207" y="621"/>
                </a:cubicBezTo>
                <a:cubicBezTo>
                  <a:pt x="29128" y="558"/>
                  <a:pt x="29048" y="509"/>
                  <a:pt x="28969" y="477"/>
                </a:cubicBezTo>
                <a:lnTo>
                  <a:pt x="27872" y="477"/>
                </a:lnTo>
                <a:cubicBezTo>
                  <a:pt x="27793" y="526"/>
                  <a:pt x="27713" y="558"/>
                  <a:pt x="27634" y="605"/>
                </a:cubicBezTo>
                <a:cubicBezTo>
                  <a:pt x="27570" y="558"/>
                  <a:pt x="27522" y="526"/>
                  <a:pt x="27458" y="494"/>
                </a:cubicBezTo>
                <a:cubicBezTo>
                  <a:pt x="27292" y="549"/>
                  <a:pt x="27134" y="620"/>
                  <a:pt x="26956" y="620"/>
                </a:cubicBezTo>
                <a:cubicBezTo>
                  <a:pt x="26879" y="620"/>
                  <a:pt x="26798" y="607"/>
                  <a:pt x="26711" y="573"/>
                </a:cubicBezTo>
                <a:cubicBezTo>
                  <a:pt x="26648" y="541"/>
                  <a:pt x="26600" y="509"/>
                  <a:pt x="26536" y="462"/>
                </a:cubicBezTo>
                <a:cubicBezTo>
                  <a:pt x="26463" y="462"/>
                  <a:pt x="26358" y="452"/>
                  <a:pt x="26270" y="452"/>
                </a:cubicBezTo>
                <a:cubicBezTo>
                  <a:pt x="26205" y="452"/>
                  <a:pt x="26150" y="457"/>
                  <a:pt x="26123" y="477"/>
                </a:cubicBezTo>
                <a:cubicBezTo>
                  <a:pt x="25916" y="621"/>
                  <a:pt x="25582" y="589"/>
                  <a:pt x="25408" y="748"/>
                </a:cubicBezTo>
                <a:cubicBezTo>
                  <a:pt x="25359" y="717"/>
                  <a:pt x="25312" y="685"/>
                  <a:pt x="25232" y="636"/>
                </a:cubicBezTo>
                <a:lnTo>
                  <a:pt x="24342" y="636"/>
                </a:lnTo>
                <a:cubicBezTo>
                  <a:pt x="24183" y="685"/>
                  <a:pt x="24072" y="732"/>
                  <a:pt x="23945" y="780"/>
                </a:cubicBezTo>
                <a:cubicBezTo>
                  <a:pt x="23833" y="717"/>
                  <a:pt x="23754" y="685"/>
                  <a:pt x="23610" y="605"/>
                </a:cubicBezTo>
                <a:lnTo>
                  <a:pt x="22720" y="605"/>
                </a:lnTo>
                <a:cubicBezTo>
                  <a:pt x="22656" y="494"/>
                  <a:pt x="22609" y="414"/>
                  <a:pt x="22546" y="287"/>
                </a:cubicBezTo>
                <a:cubicBezTo>
                  <a:pt x="22307" y="462"/>
                  <a:pt x="22084" y="636"/>
                  <a:pt x="21910" y="764"/>
                </a:cubicBezTo>
                <a:lnTo>
                  <a:pt x="20303" y="764"/>
                </a:lnTo>
                <a:cubicBezTo>
                  <a:pt x="20240" y="812"/>
                  <a:pt x="20176" y="844"/>
                  <a:pt x="20129" y="876"/>
                </a:cubicBezTo>
                <a:cubicBezTo>
                  <a:pt x="19958" y="830"/>
                  <a:pt x="19787" y="752"/>
                  <a:pt x="19599" y="752"/>
                </a:cubicBezTo>
                <a:cubicBezTo>
                  <a:pt x="19524" y="752"/>
                  <a:pt x="19447" y="764"/>
                  <a:pt x="19366" y="795"/>
                </a:cubicBezTo>
                <a:lnTo>
                  <a:pt x="19222" y="891"/>
                </a:lnTo>
                <a:cubicBezTo>
                  <a:pt x="19134" y="891"/>
                  <a:pt x="19042" y="903"/>
                  <a:pt x="18946" y="903"/>
                </a:cubicBezTo>
                <a:cubicBezTo>
                  <a:pt x="18852" y="903"/>
                  <a:pt x="18753" y="891"/>
                  <a:pt x="18650" y="844"/>
                </a:cubicBezTo>
                <a:cubicBezTo>
                  <a:pt x="18666" y="780"/>
                  <a:pt x="18681" y="685"/>
                  <a:pt x="18698" y="621"/>
                </a:cubicBezTo>
                <a:cubicBezTo>
                  <a:pt x="19016" y="621"/>
                  <a:pt x="19270" y="621"/>
                  <a:pt x="19525" y="605"/>
                </a:cubicBezTo>
                <a:cubicBezTo>
                  <a:pt x="19552" y="603"/>
                  <a:pt x="19579" y="603"/>
                  <a:pt x="19606" y="603"/>
                </a:cubicBezTo>
                <a:cubicBezTo>
                  <a:pt x="19754" y="603"/>
                  <a:pt x="19905" y="621"/>
                  <a:pt x="20053" y="621"/>
                </a:cubicBezTo>
                <a:cubicBezTo>
                  <a:pt x="20166" y="621"/>
                  <a:pt x="20277" y="610"/>
                  <a:pt x="20383" y="573"/>
                </a:cubicBezTo>
                <a:cubicBezTo>
                  <a:pt x="20447" y="462"/>
                  <a:pt x="20447" y="382"/>
                  <a:pt x="20303" y="335"/>
                </a:cubicBezTo>
                <a:cubicBezTo>
                  <a:pt x="20259" y="320"/>
                  <a:pt x="20221" y="314"/>
                  <a:pt x="20188" y="314"/>
                </a:cubicBezTo>
                <a:cubicBezTo>
                  <a:pt x="20040" y="314"/>
                  <a:pt x="19978" y="433"/>
                  <a:pt x="19875" y="446"/>
                </a:cubicBezTo>
                <a:cubicBezTo>
                  <a:pt x="19747" y="399"/>
                  <a:pt x="19620" y="350"/>
                  <a:pt x="19508" y="303"/>
                </a:cubicBezTo>
                <a:cubicBezTo>
                  <a:pt x="19398" y="367"/>
                  <a:pt x="19302" y="399"/>
                  <a:pt x="19222" y="446"/>
                </a:cubicBezTo>
                <a:cubicBezTo>
                  <a:pt x="18840" y="462"/>
                  <a:pt x="18444" y="477"/>
                  <a:pt x="18046" y="509"/>
                </a:cubicBezTo>
                <a:cubicBezTo>
                  <a:pt x="18030" y="509"/>
                  <a:pt x="18014" y="541"/>
                  <a:pt x="17998" y="558"/>
                </a:cubicBezTo>
                <a:cubicBezTo>
                  <a:pt x="18062" y="573"/>
                  <a:pt x="18109" y="589"/>
                  <a:pt x="18173" y="621"/>
                </a:cubicBezTo>
                <a:cubicBezTo>
                  <a:pt x="18253" y="636"/>
                  <a:pt x="18332" y="653"/>
                  <a:pt x="18444" y="685"/>
                </a:cubicBezTo>
                <a:cubicBezTo>
                  <a:pt x="18253" y="764"/>
                  <a:pt x="18189" y="907"/>
                  <a:pt x="17918" y="907"/>
                </a:cubicBezTo>
                <a:cubicBezTo>
                  <a:pt x="17839" y="859"/>
                  <a:pt x="17728" y="812"/>
                  <a:pt x="17632" y="780"/>
                </a:cubicBezTo>
                <a:cubicBezTo>
                  <a:pt x="17537" y="827"/>
                  <a:pt x="17458" y="859"/>
                  <a:pt x="17378" y="907"/>
                </a:cubicBezTo>
                <a:lnTo>
                  <a:pt x="16742" y="907"/>
                </a:lnTo>
                <a:cubicBezTo>
                  <a:pt x="16584" y="986"/>
                  <a:pt x="16514" y="1021"/>
                  <a:pt x="16439" y="1021"/>
                </a:cubicBezTo>
                <a:cubicBezTo>
                  <a:pt x="16379" y="1021"/>
                  <a:pt x="16316" y="997"/>
                  <a:pt x="16201" y="954"/>
                </a:cubicBezTo>
                <a:cubicBezTo>
                  <a:pt x="16201" y="939"/>
                  <a:pt x="16186" y="907"/>
                  <a:pt x="16201" y="891"/>
                </a:cubicBezTo>
                <a:cubicBezTo>
                  <a:pt x="16265" y="812"/>
                  <a:pt x="16328" y="732"/>
                  <a:pt x="16408" y="653"/>
                </a:cubicBezTo>
                <a:cubicBezTo>
                  <a:pt x="16329" y="617"/>
                  <a:pt x="16246" y="607"/>
                  <a:pt x="16163" y="607"/>
                </a:cubicBezTo>
                <a:cubicBezTo>
                  <a:pt x="16063" y="607"/>
                  <a:pt x="15963" y="621"/>
                  <a:pt x="15868" y="621"/>
                </a:cubicBezTo>
                <a:cubicBezTo>
                  <a:pt x="15787" y="621"/>
                  <a:pt x="15702" y="611"/>
                  <a:pt x="15616" y="611"/>
                </a:cubicBezTo>
                <a:cubicBezTo>
                  <a:pt x="15516" y="611"/>
                  <a:pt x="15413" y="625"/>
                  <a:pt x="15311" y="685"/>
                </a:cubicBezTo>
                <a:lnTo>
                  <a:pt x="15311" y="1113"/>
                </a:lnTo>
                <a:cubicBezTo>
                  <a:pt x="15247" y="1162"/>
                  <a:pt x="15215" y="1194"/>
                  <a:pt x="15184" y="1194"/>
                </a:cubicBezTo>
                <a:lnTo>
                  <a:pt x="13642" y="1194"/>
                </a:lnTo>
                <a:cubicBezTo>
                  <a:pt x="13534" y="1117"/>
                  <a:pt x="13433" y="1027"/>
                  <a:pt x="13309" y="1027"/>
                </a:cubicBezTo>
                <a:cubicBezTo>
                  <a:pt x="13251" y="1027"/>
                  <a:pt x="13188" y="1047"/>
                  <a:pt x="13117" y="1098"/>
                </a:cubicBezTo>
                <a:cubicBezTo>
                  <a:pt x="13085" y="1177"/>
                  <a:pt x="13070" y="1241"/>
                  <a:pt x="13053" y="1289"/>
                </a:cubicBezTo>
                <a:cubicBezTo>
                  <a:pt x="12799" y="1368"/>
                  <a:pt x="12576" y="1416"/>
                  <a:pt x="12353" y="1480"/>
                </a:cubicBezTo>
                <a:cubicBezTo>
                  <a:pt x="12105" y="1538"/>
                  <a:pt x="12032" y="1771"/>
                  <a:pt x="11736" y="1771"/>
                </a:cubicBezTo>
                <a:cubicBezTo>
                  <a:pt x="11710" y="1771"/>
                  <a:pt x="11683" y="1770"/>
                  <a:pt x="11654" y="1766"/>
                </a:cubicBezTo>
                <a:cubicBezTo>
                  <a:pt x="11575" y="1718"/>
                  <a:pt x="11495" y="1670"/>
                  <a:pt x="11448" y="1639"/>
                </a:cubicBezTo>
                <a:cubicBezTo>
                  <a:pt x="10812" y="1845"/>
                  <a:pt x="10208" y="2052"/>
                  <a:pt x="9635" y="2243"/>
                </a:cubicBezTo>
                <a:cubicBezTo>
                  <a:pt x="9491" y="2385"/>
                  <a:pt x="9349" y="2513"/>
                  <a:pt x="9237" y="2624"/>
                </a:cubicBezTo>
                <a:lnTo>
                  <a:pt x="8808" y="2624"/>
                </a:lnTo>
                <a:cubicBezTo>
                  <a:pt x="8522" y="2735"/>
                  <a:pt x="8283" y="2831"/>
                  <a:pt x="8029" y="2911"/>
                </a:cubicBezTo>
                <a:cubicBezTo>
                  <a:pt x="7992" y="2921"/>
                  <a:pt x="7950" y="2925"/>
                  <a:pt x="7905" y="2925"/>
                </a:cubicBezTo>
                <a:cubicBezTo>
                  <a:pt x="7816" y="2925"/>
                  <a:pt x="7717" y="2911"/>
                  <a:pt x="7632" y="2911"/>
                </a:cubicBezTo>
                <a:cubicBezTo>
                  <a:pt x="7520" y="3021"/>
                  <a:pt x="7329" y="3070"/>
                  <a:pt x="7297" y="3212"/>
                </a:cubicBezTo>
                <a:cubicBezTo>
                  <a:pt x="7266" y="3308"/>
                  <a:pt x="7107" y="3403"/>
                  <a:pt x="6996" y="3483"/>
                </a:cubicBezTo>
                <a:lnTo>
                  <a:pt x="6757" y="3483"/>
                </a:lnTo>
                <a:cubicBezTo>
                  <a:pt x="6439" y="3674"/>
                  <a:pt x="6201" y="3912"/>
                  <a:pt x="5756" y="3992"/>
                </a:cubicBezTo>
                <a:cubicBezTo>
                  <a:pt x="5756" y="4151"/>
                  <a:pt x="5756" y="4325"/>
                  <a:pt x="6025" y="4325"/>
                </a:cubicBezTo>
                <a:cubicBezTo>
                  <a:pt x="5533" y="4484"/>
                  <a:pt x="5421" y="4628"/>
                  <a:pt x="5199" y="4660"/>
                </a:cubicBezTo>
                <a:cubicBezTo>
                  <a:pt x="4976" y="4691"/>
                  <a:pt x="4817" y="4866"/>
                  <a:pt x="4626" y="4978"/>
                </a:cubicBezTo>
                <a:cubicBezTo>
                  <a:pt x="4722" y="5041"/>
                  <a:pt x="4785" y="5088"/>
                  <a:pt x="4834" y="5120"/>
                </a:cubicBezTo>
                <a:cubicBezTo>
                  <a:pt x="4722" y="5264"/>
                  <a:pt x="4626" y="5374"/>
                  <a:pt x="4531" y="5502"/>
                </a:cubicBezTo>
                <a:lnTo>
                  <a:pt x="4293" y="5359"/>
                </a:lnTo>
                <a:cubicBezTo>
                  <a:pt x="4213" y="5455"/>
                  <a:pt x="4149" y="5550"/>
                  <a:pt x="4054" y="5677"/>
                </a:cubicBezTo>
                <a:cubicBezTo>
                  <a:pt x="3880" y="5614"/>
                  <a:pt x="3752" y="5565"/>
                  <a:pt x="3640" y="5533"/>
                </a:cubicBezTo>
                <a:cubicBezTo>
                  <a:pt x="3434" y="5597"/>
                  <a:pt x="3259" y="5661"/>
                  <a:pt x="3085" y="5724"/>
                </a:cubicBezTo>
                <a:cubicBezTo>
                  <a:pt x="3085" y="5773"/>
                  <a:pt x="3068" y="5820"/>
                  <a:pt x="3068" y="5883"/>
                </a:cubicBezTo>
                <a:cubicBezTo>
                  <a:pt x="2957" y="5915"/>
                  <a:pt x="2798" y="5915"/>
                  <a:pt x="2703" y="5979"/>
                </a:cubicBezTo>
                <a:cubicBezTo>
                  <a:pt x="2590" y="6022"/>
                  <a:pt x="2502" y="6077"/>
                  <a:pt x="2360" y="6077"/>
                </a:cubicBezTo>
                <a:cubicBezTo>
                  <a:pt x="2343" y="6077"/>
                  <a:pt x="2324" y="6076"/>
                  <a:pt x="2305" y="6074"/>
                </a:cubicBezTo>
                <a:cubicBezTo>
                  <a:pt x="2035" y="6265"/>
                  <a:pt x="1749" y="6440"/>
                  <a:pt x="1478" y="6615"/>
                </a:cubicBezTo>
                <a:cubicBezTo>
                  <a:pt x="1319" y="6646"/>
                  <a:pt x="1208" y="6678"/>
                  <a:pt x="1081" y="6710"/>
                </a:cubicBezTo>
                <a:cubicBezTo>
                  <a:pt x="1128" y="6837"/>
                  <a:pt x="1001" y="6964"/>
                  <a:pt x="1177" y="7060"/>
                </a:cubicBezTo>
                <a:cubicBezTo>
                  <a:pt x="1351" y="7076"/>
                  <a:pt x="1526" y="7092"/>
                  <a:pt x="1685" y="7092"/>
                </a:cubicBezTo>
                <a:cubicBezTo>
                  <a:pt x="1796" y="7187"/>
                  <a:pt x="1891" y="7251"/>
                  <a:pt x="1972" y="7299"/>
                </a:cubicBezTo>
                <a:cubicBezTo>
                  <a:pt x="2003" y="7441"/>
                  <a:pt x="1891" y="7569"/>
                  <a:pt x="2099" y="7664"/>
                </a:cubicBezTo>
                <a:cubicBezTo>
                  <a:pt x="2162" y="7553"/>
                  <a:pt x="2241" y="7458"/>
                  <a:pt x="2305" y="7363"/>
                </a:cubicBezTo>
                <a:cubicBezTo>
                  <a:pt x="2316" y="7362"/>
                  <a:pt x="2326" y="7362"/>
                  <a:pt x="2337" y="7362"/>
                </a:cubicBezTo>
                <a:cubicBezTo>
                  <a:pt x="2921" y="7362"/>
                  <a:pt x="2789" y="7810"/>
                  <a:pt x="3195" y="7935"/>
                </a:cubicBezTo>
                <a:cubicBezTo>
                  <a:pt x="3259" y="7887"/>
                  <a:pt x="3339" y="7855"/>
                  <a:pt x="3434" y="7791"/>
                </a:cubicBezTo>
                <a:cubicBezTo>
                  <a:pt x="3497" y="7791"/>
                  <a:pt x="3596" y="7781"/>
                  <a:pt x="3682" y="7781"/>
                </a:cubicBezTo>
                <a:cubicBezTo>
                  <a:pt x="3747" y="7781"/>
                  <a:pt x="3804" y="7787"/>
                  <a:pt x="3831" y="7808"/>
                </a:cubicBezTo>
                <a:cubicBezTo>
                  <a:pt x="3990" y="7935"/>
                  <a:pt x="4325" y="7887"/>
                  <a:pt x="4435" y="8062"/>
                </a:cubicBezTo>
                <a:cubicBezTo>
                  <a:pt x="4308" y="8221"/>
                  <a:pt x="4198" y="8380"/>
                  <a:pt x="4054" y="8523"/>
                </a:cubicBezTo>
                <a:cubicBezTo>
                  <a:pt x="4007" y="8586"/>
                  <a:pt x="3911" y="8618"/>
                  <a:pt x="3848" y="8650"/>
                </a:cubicBezTo>
                <a:lnTo>
                  <a:pt x="3163" y="8650"/>
                </a:lnTo>
                <a:cubicBezTo>
                  <a:pt x="3132" y="8603"/>
                  <a:pt x="3116" y="8554"/>
                  <a:pt x="3085" y="8523"/>
                </a:cubicBezTo>
                <a:cubicBezTo>
                  <a:pt x="3069" y="8522"/>
                  <a:pt x="3054" y="8521"/>
                  <a:pt x="3040" y="8521"/>
                </a:cubicBezTo>
                <a:cubicBezTo>
                  <a:pt x="2862" y="8521"/>
                  <a:pt x="2862" y="8611"/>
                  <a:pt x="2862" y="8713"/>
                </a:cubicBezTo>
                <a:cubicBezTo>
                  <a:pt x="3053" y="8825"/>
                  <a:pt x="3259" y="8936"/>
                  <a:pt x="3481" y="9048"/>
                </a:cubicBezTo>
                <a:cubicBezTo>
                  <a:pt x="3629" y="8974"/>
                  <a:pt x="3717" y="8938"/>
                  <a:pt x="3788" y="8938"/>
                </a:cubicBezTo>
                <a:cubicBezTo>
                  <a:pt x="3854" y="8938"/>
                  <a:pt x="3905" y="8970"/>
                  <a:pt x="3975" y="9031"/>
                </a:cubicBezTo>
                <a:lnTo>
                  <a:pt x="3975" y="9286"/>
                </a:lnTo>
                <a:cubicBezTo>
                  <a:pt x="3927" y="9381"/>
                  <a:pt x="3672" y="9398"/>
                  <a:pt x="3848" y="9525"/>
                </a:cubicBezTo>
                <a:lnTo>
                  <a:pt x="4308" y="9525"/>
                </a:lnTo>
                <a:cubicBezTo>
                  <a:pt x="4372" y="9477"/>
                  <a:pt x="4452" y="9430"/>
                  <a:pt x="4531" y="9381"/>
                </a:cubicBezTo>
                <a:lnTo>
                  <a:pt x="4881" y="9381"/>
                </a:lnTo>
                <a:cubicBezTo>
                  <a:pt x="4897" y="9254"/>
                  <a:pt x="4897" y="9112"/>
                  <a:pt x="4897" y="8968"/>
                </a:cubicBezTo>
                <a:cubicBezTo>
                  <a:pt x="5008" y="8968"/>
                  <a:pt x="5103" y="8953"/>
                  <a:pt x="5230" y="8936"/>
                </a:cubicBezTo>
                <a:cubicBezTo>
                  <a:pt x="5262" y="9000"/>
                  <a:pt x="5294" y="9063"/>
                  <a:pt x="5342" y="9143"/>
                </a:cubicBezTo>
                <a:lnTo>
                  <a:pt x="4961" y="9381"/>
                </a:lnTo>
                <a:lnTo>
                  <a:pt x="4881" y="9381"/>
                </a:lnTo>
                <a:cubicBezTo>
                  <a:pt x="4834" y="9493"/>
                  <a:pt x="5040" y="9525"/>
                  <a:pt x="5088" y="9604"/>
                </a:cubicBezTo>
                <a:lnTo>
                  <a:pt x="5088" y="10034"/>
                </a:lnTo>
                <a:cubicBezTo>
                  <a:pt x="4976" y="10097"/>
                  <a:pt x="4865" y="10161"/>
                  <a:pt x="4753" y="10240"/>
                </a:cubicBezTo>
                <a:cubicBezTo>
                  <a:pt x="4675" y="10144"/>
                  <a:pt x="4611" y="10049"/>
                  <a:pt x="4531" y="9938"/>
                </a:cubicBezTo>
                <a:cubicBezTo>
                  <a:pt x="4420" y="9954"/>
                  <a:pt x="4325" y="9970"/>
                  <a:pt x="4181" y="9985"/>
                </a:cubicBezTo>
                <a:cubicBezTo>
                  <a:pt x="4276" y="10065"/>
                  <a:pt x="4340" y="10113"/>
                  <a:pt x="4404" y="10161"/>
                </a:cubicBezTo>
                <a:cubicBezTo>
                  <a:pt x="4308" y="10240"/>
                  <a:pt x="4134" y="10320"/>
                  <a:pt x="4213" y="10462"/>
                </a:cubicBezTo>
                <a:cubicBezTo>
                  <a:pt x="4276" y="10494"/>
                  <a:pt x="4340" y="10558"/>
                  <a:pt x="4420" y="10606"/>
                </a:cubicBezTo>
                <a:cubicBezTo>
                  <a:pt x="4181" y="10685"/>
                  <a:pt x="3880" y="10733"/>
                  <a:pt x="3752" y="10908"/>
                </a:cubicBezTo>
                <a:cubicBezTo>
                  <a:pt x="3704" y="11067"/>
                  <a:pt x="3863" y="11242"/>
                  <a:pt x="3625" y="11401"/>
                </a:cubicBezTo>
                <a:cubicBezTo>
                  <a:pt x="3418" y="11194"/>
                  <a:pt x="3195" y="11003"/>
                  <a:pt x="2989" y="10812"/>
                </a:cubicBezTo>
                <a:cubicBezTo>
                  <a:pt x="2894" y="10876"/>
                  <a:pt x="2845" y="10908"/>
                  <a:pt x="2782" y="10939"/>
                </a:cubicBezTo>
                <a:cubicBezTo>
                  <a:pt x="2559" y="10844"/>
                  <a:pt x="2496" y="10844"/>
                  <a:pt x="2258" y="10844"/>
                </a:cubicBezTo>
                <a:cubicBezTo>
                  <a:pt x="2209" y="10939"/>
                  <a:pt x="2162" y="11019"/>
                  <a:pt x="2114" y="11115"/>
                </a:cubicBezTo>
                <a:cubicBezTo>
                  <a:pt x="1987" y="11098"/>
                  <a:pt x="1891" y="11083"/>
                  <a:pt x="1813" y="11083"/>
                </a:cubicBezTo>
                <a:cubicBezTo>
                  <a:pt x="1749" y="10971"/>
                  <a:pt x="1717" y="10892"/>
                  <a:pt x="1669" y="10812"/>
                </a:cubicBezTo>
                <a:cubicBezTo>
                  <a:pt x="1629" y="10820"/>
                  <a:pt x="1594" y="10823"/>
                  <a:pt x="1561" y="10823"/>
                </a:cubicBezTo>
                <a:cubicBezTo>
                  <a:pt x="1384" y="10823"/>
                  <a:pt x="1297" y="10726"/>
                  <a:pt x="1177" y="10685"/>
                </a:cubicBezTo>
                <a:cubicBezTo>
                  <a:pt x="1177" y="10685"/>
                  <a:pt x="1128" y="10717"/>
                  <a:pt x="1065" y="10765"/>
                </a:cubicBezTo>
                <a:cubicBezTo>
                  <a:pt x="1383" y="10988"/>
                  <a:pt x="795" y="11083"/>
                  <a:pt x="859" y="11306"/>
                </a:cubicBezTo>
                <a:cubicBezTo>
                  <a:pt x="954" y="11401"/>
                  <a:pt x="1160" y="11465"/>
                  <a:pt x="1081" y="11607"/>
                </a:cubicBezTo>
                <a:cubicBezTo>
                  <a:pt x="986" y="11671"/>
                  <a:pt x="874" y="11734"/>
                  <a:pt x="763" y="11814"/>
                </a:cubicBezTo>
                <a:cubicBezTo>
                  <a:pt x="645" y="11775"/>
                  <a:pt x="571" y="11671"/>
                  <a:pt x="415" y="11671"/>
                </a:cubicBezTo>
                <a:cubicBezTo>
                  <a:pt x="381" y="11671"/>
                  <a:pt x="344" y="11676"/>
                  <a:pt x="301" y="11687"/>
                </a:cubicBezTo>
                <a:cubicBezTo>
                  <a:pt x="206" y="11798"/>
                  <a:pt x="111" y="11925"/>
                  <a:pt x="0" y="12069"/>
                </a:cubicBezTo>
                <a:cubicBezTo>
                  <a:pt x="111" y="12132"/>
                  <a:pt x="223" y="12196"/>
                  <a:pt x="318" y="12243"/>
                </a:cubicBezTo>
                <a:cubicBezTo>
                  <a:pt x="430" y="12172"/>
                  <a:pt x="536" y="12100"/>
                  <a:pt x="652" y="12100"/>
                </a:cubicBezTo>
                <a:cubicBezTo>
                  <a:pt x="716" y="12100"/>
                  <a:pt x="784" y="12123"/>
                  <a:pt x="859" y="12179"/>
                </a:cubicBezTo>
                <a:lnTo>
                  <a:pt x="859" y="12323"/>
                </a:lnTo>
                <a:cubicBezTo>
                  <a:pt x="651" y="12434"/>
                  <a:pt x="318" y="12419"/>
                  <a:pt x="223" y="12625"/>
                </a:cubicBezTo>
                <a:cubicBezTo>
                  <a:pt x="286" y="12673"/>
                  <a:pt x="333" y="12705"/>
                  <a:pt x="382" y="12737"/>
                </a:cubicBezTo>
                <a:cubicBezTo>
                  <a:pt x="333" y="12800"/>
                  <a:pt x="270" y="12864"/>
                  <a:pt x="223" y="12927"/>
                </a:cubicBezTo>
                <a:cubicBezTo>
                  <a:pt x="382" y="12959"/>
                  <a:pt x="509" y="12991"/>
                  <a:pt x="668" y="13023"/>
                </a:cubicBezTo>
                <a:cubicBezTo>
                  <a:pt x="588" y="13197"/>
                  <a:pt x="715" y="13356"/>
                  <a:pt x="572" y="13515"/>
                </a:cubicBezTo>
                <a:cubicBezTo>
                  <a:pt x="524" y="13547"/>
                  <a:pt x="477" y="13579"/>
                  <a:pt x="413" y="13610"/>
                </a:cubicBezTo>
                <a:lnTo>
                  <a:pt x="413" y="13977"/>
                </a:lnTo>
                <a:cubicBezTo>
                  <a:pt x="524" y="14024"/>
                  <a:pt x="715" y="14104"/>
                  <a:pt x="874" y="14183"/>
                </a:cubicBezTo>
                <a:lnTo>
                  <a:pt x="874" y="14692"/>
                </a:lnTo>
                <a:cubicBezTo>
                  <a:pt x="1128" y="15090"/>
                  <a:pt x="1414" y="15376"/>
                  <a:pt x="1940" y="15471"/>
                </a:cubicBezTo>
                <a:cubicBezTo>
                  <a:pt x="2035" y="15582"/>
                  <a:pt x="1891" y="15709"/>
                  <a:pt x="2082" y="15836"/>
                </a:cubicBezTo>
                <a:cubicBezTo>
                  <a:pt x="2178" y="15836"/>
                  <a:pt x="2321" y="15836"/>
                  <a:pt x="2464" y="15853"/>
                </a:cubicBezTo>
                <a:cubicBezTo>
                  <a:pt x="2527" y="15853"/>
                  <a:pt x="2576" y="15900"/>
                  <a:pt x="2639" y="15917"/>
                </a:cubicBezTo>
                <a:cubicBezTo>
                  <a:pt x="2639" y="15995"/>
                  <a:pt x="2639" y="16059"/>
                  <a:pt x="2623" y="16107"/>
                </a:cubicBezTo>
                <a:cubicBezTo>
                  <a:pt x="2598" y="16115"/>
                  <a:pt x="2577" y="16118"/>
                  <a:pt x="2558" y="16118"/>
                </a:cubicBezTo>
                <a:cubicBezTo>
                  <a:pt x="2452" y="16118"/>
                  <a:pt x="2413" y="16022"/>
                  <a:pt x="2305" y="15995"/>
                </a:cubicBezTo>
                <a:cubicBezTo>
                  <a:pt x="2114" y="16123"/>
                  <a:pt x="1923" y="16235"/>
                  <a:pt x="1749" y="16345"/>
                </a:cubicBezTo>
                <a:lnTo>
                  <a:pt x="1749" y="16631"/>
                </a:lnTo>
                <a:cubicBezTo>
                  <a:pt x="1940" y="16759"/>
                  <a:pt x="2131" y="16871"/>
                  <a:pt x="2241" y="16949"/>
                </a:cubicBezTo>
                <a:cubicBezTo>
                  <a:pt x="2334" y="16986"/>
                  <a:pt x="2421" y="16992"/>
                  <a:pt x="2502" y="16992"/>
                </a:cubicBezTo>
                <a:cubicBezTo>
                  <a:pt x="2542" y="16992"/>
                  <a:pt x="2581" y="16991"/>
                  <a:pt x="2617" y="16991"/>
                </a:cubicBezTo>
                <a:cubicBezTo>
                  <a:pt x="2698" y="16991"/>
                  <a:pt x="2770" y="16998"/>
                  <a:pt x="2830" y="17045"/>
                </a:cubicBezTo>
                <a:cubicBezTo>
                  <a:pt x="2862" y="17157"/>
                  <a:pt x="2877" y="17267"/>
                  <a:pt x="2894" y="17379"/>
                </a:cubicBezTo>
                <a:cubicBezTo>
                  <a:pt x="2973" y="17415"/>
                  <a:pt x="3056" y="17425"/>
                  <a:pt x="3139" y="17425"/>
                </a:cubicBezTo>
                <a:cubicBezTo>
                  <a:pt x="3239" y="17425"/>
                  <a:pt x="3339" y="17411"/>
                  <a:pt x="3434" y="17411"/>
                </a:cubicBezTo>
                <a:cubicBezTo>
                  <a:pt x="3542" y="17346"/>
                  <a:pt x="3642" y="17267"/>
                  <a:pt x="3765" y="17267"/>
                </a:cubicBezTo>
                <a:cubicBezTo>
                  <a:pt x="3823" y="17267"/>
                  <a:pt x="3887" y="17285"/>
                  <a:pt x="3958" y="17331"/>
                </a:cubicBezTo>
                <a:cubicBezTo>
                  <a:pt x="3975" y="17411"/>
                  <a:pt x="3990" y="17475"/>
                  <a:pt x="4022" y="17538"/>
                </a:cubicBezTo>
                <a:cubicBezTo>
                  <a:pt x="4149" y="17554"/>
                  <a:pt x="4245" y="17570"/>
                  <a:pt x="4357" y="17602"/>
                </a:cubicBezTo>
                <a:cubicBezTo>
                  <a:pt x="4516" y="17840"/>
                  <a:pt x="4643" y="18111"/>
                  <a:pt x="4865" y="18221"/>
                </a:cubicBezTo>
                <a:cubicBezTo>
                  <a:pt x="5152" y="18333"/>
                  <a:pt x="5342" y="18221"/>
                  <a:pt x="5533" y="18365"/>
                </a:cubicBezTo>
                <a:cubicBezTo>
                  <a:pt x="5421" y="18444"/>
                  <a:pt x="5167" y="18524"/>
                  <a:pt x="5406" y="18715"/>
                </a:cubicBezTo>
                <a:cubicBezTo>
                  <a:pt x="5501" y="18715"/>
                  <a:pt x="5629" y="18698"/>
                  <a:pt x="5739" y="18683"/>
                </a:cubicBezTo>
                <a:cubicBezTo>
                  <a:pt x="5756" y="18285"/>
                  <a:pt x="5756" y="18285"/>
                  <a:pt x="5898" y="18174"/>
                </a:cubicBezTo>
                <a:cubicBezTo>
                  <a:pt x="6057" y="18270"/>
                  <a:pt x="5930" y="18397"/>
                  <a:pt x="5978" y="18508"/>
                </a:cubicBezTo>
                <a:cubicBezTo>
                  <a:pt x="6057" y="18556"/>
                  <a:pt x="6137" y="18603"/>
                  <a:pt x="6201" y="18651"/>
                </a:cubicBezTo>
                <a:cubicBezTo>
                  <a:pt x="6233" y="18826"/>
                  <a:pt x="6089" y="19001"/>
                  <a:pt x="6328" y="19160"/>
                </a:cubicBezTo>
                <a:lnTo>
                  <a:pt x="6996" y="19160"/>
                </a:lnTo>
                <a:cubicBezTo>
                  <a:pt x="7091" y="19224"/>
                  <a:pt x="7138" y="19255"/>
                  <a:pt x="7202" y="19287"/>
                </a:cubicBezTo>
                <a:lnTo>
                  <a:pt x="7632" y="19287"/>
                </a:lnTo>
                <a:cubicBezTo>
                  <a:pt x="7727" y="19334"/>
                  <a:pt x="7806" y="19383"/>
                  <a:pt x="7886" y="19446"/>
                </a:cubicBezTo>
                <a:lnTo>
                  <a:pt x="8236" y="19446"/>
                </a:lnTo>
                <a:cubicBezTo>
                  <a:pt x="8490" y="19525"/>
                  <a:pt x="8681" y="19589"/>
                  <a:pt x="8840" y="19637"/>
                </a:cubicBezTo>
                <a:cubicBezTo>
                  <a:pt x="8872" y="19716"/>
                  <a:pt x="8887" y="19780"/>
                  <a:pt x="8904" y="19828"/>
                </a:cubicBezTo>
                <a:cubicBezTo>
                  <a:pt x="9063" y="19875"/>
                  <a:pt x="9190" y="19891"/>
                  <a:pt x="9317" y="19923"/>
                </a:cubicBezTo>
                <a:lnTo>
                  <a:pt x="9317" y="20225"/>
                </a:lnTo>
                <a:cubicBezTo>
                  <a:pt x="9413" y="20305"/>
                  <a:pt x="9523" y="20368"/>
                  <a:pt x="9667" y="20464"/>
                </a:cubicBezTo>
                <a:lnTo>
                  <a:pt x="10335" y="20464"/>
                </a:lnTo>
                <a:cubicBezTo>
                  <a:pt x="10430" y="20511"/>
                  <a:pt x="10477" y="20559"/>
                  <a:pt x="10526" y="20591"/>
                </a:cubicBezTo>
                <a:cubicBezTo>
                  <a:pt x="10604" y="20543"/>
                  <a:pt x="10685" y="20496"/>
                  <a:pt x="10780" y="20432"/>
                </a:cubicBezTo>
                <a:cubicBezTo>
                  <a:pt x="11050" y="20782"/>
                  <a:pt x="11686" y="20782"/>
                  <a:pt x="12084" y="21004"/>
                </a:cubicBezTo>
                <a:cubicBezTo>
                  <a:pt x="12110" y="21020"/>
                  <a:pt x="12151" y="21025"/>
                  <a:pt x="12198" y="21025"/>
                </a:cubicBezTo>
                <a:cubicBezTo>
                  <a:pt x="12294" y="21025"/>
                  <a:pt x="12417" y="21004"/>
                  <a:pt x="12512" y="21004"/>
                </a:cubicBezTo>
                <a:cubicBezTo>
                  <a:pt x="12671" y="21115"/>
                  <a:pt x="12830" y="21210"/>
                  <a:pt x="12989" y="21306"/>
                </a:cubicBezTo>
                <a:lnTo>
                  <a:pt x="14310" y="21306"/>
                </a:lnTo>
                <a:cubicBezTo>
                  <a:pt x="14373" y="21338"/>
                  <a:pt x="14420" y="21386"/>
                  <a:pt x="14501" y="21433"/>
                </a:cubicBezTo>
                <a:lnTo>
                  <a:pt x="15677" y="21433"/>
                </a:lnTo>
                <a:lnTo>
                  <a:pt x="15868" y="21306"/>
                </a:lnTo>
                <a:lnTo>
                  <a:pt x="17203" y="21306"/>
                </a:lnTo>
                <a:cubicBezTo>
                  <a:pt x="17282" y="21242"/>
                  <a:pt x="17346" y="21210"/>
                  <a:pt x="17394" y="21179"/>
                </a:cubicBezTo>
                <a:cubicBezTo>
                  <a:pt x="17537" y="21227"/>
                  <a:pt x="17680" y="21291"/>
                  <a:pt x="17808" y="21338"/>
                </a:cubicBezTo>
                <a:cubicBezTo>
                  <a:pt x="17935" y="21259"/>
                  <a:pt x="18014" y="21210"/>
                  <a:pt x="18094" y="21163"/>
                </a:cubicBezTo>
                <a:lnTo>
                  <a:pt x="19413" y="21163"/>
                </a:lnTo>
                <a:lnTo>
                  <a:pt x="19652" y="21020"/>
                </a:lnTo>
                <a:lnTo>
                  <a:pt x="19890" y="21163"/>
                </a:lnTo>
                <a:lnTo>
                  <a:pt x="20017" y="21163"/>
                </a:lnTo>
                <a:cubicBezTo>
                  <a:pt x="20129" y="21115"/>
                  <a:pt x="20256" y="21068"/>
                  <a:pt x="20399" y="21004"/>
                </a:cubicBezTo>
                <a:lnTo>
                  <a:pt x="21671" y="21004"/>
                </a:lnTo>
                <a:cubicBezTo>
                  <a:pt x="21734" y="20956"/>
                  <a:pt x="21783" y="20924"/>
                  <a:pt x="21878" y="20861"/>
                </a:cubicBezTo>
                <a:lnTo>
                  <a:pt x="24104" y="20861"/>
                </a:lnTo>
                <a:cubicBezTo>
                  <a:pt x="24199" y="20814"/>
                  <a:pt x="24246" y="20782"/>
                  <a:pt x="24295" y="20733"/>
                </a:cubicBezTo>
                <a:cubicBezTo>
                  <a:pt x="24549" y="20733"/>
                  <a:pt x="24804" y="20718"/>
                  <a:pt x="24994" y="20718"/>
                </a:cubicBezTo>
                <a:cubicBezTo>
                  <a:pt x="25090" y="20655"/>
                  <a:pt x="25153" y="20623"/>
                  <a:pt x="25200" y="20591"/>
                </a:cubicBezTo>
                <a:cubicBezTo>
                  <a:pt x="25280" y="20638"/>
                  <a:pt x="25359" y="20686"/>
                  <a:pt x="25423" y="20718"/>
                </a:cubicBezTo>
                <a:cubicBezTo>
                  <a:pt x="25503" y="20670"/>
                  <a:pt x="25582" y="20638"/>
                  <a:pt x="25646" y="20591"/>
                </a:cubicBezTo>
                <a:cubicBezTo>
                  <a:pt x="25741" y="20638"/>
                  <a:pt x="25821" y="20686"/>
                  <a:pt x="25885" y="20718"/>
                </a:cubicBezTo>
                <a:cubicBezTo>
                  <a:pt x="25964" y="20670"/>
                  <a:pt x="26012" y="20638"/>
                  <a:pt x="26107" y="20574"/>
                </a:cubicBezTo>
                <a:lnTo>
                  <a:pt x="28094" y="20574"/>
                </a:lnTo>
                <a:cubicBezTo>
                  <a:pt x="28189" y="20527"/>
                  <a:pt x="28253" y="20479"/>
                  <a:pt x="28317" y="20447"/>
                </a:cubicBezTo>
                <a:lnTo>
                  <a:pt x="30511" y="20447"/>
                </a:lnTo>
                <a:cubicBezTo>
                  <a:pt x="30543" y="20447"/>
                  <a:pt x="30574" y="20415"/>
                  <a:pt x="30591" y="20400"/>
                </a:cubicBezTo>
                <a:cubicBezTo>
                  <a:pt x="30655" y="20368"/>
                  <a:pt x="30702" y="20337"/>
                  <a:pt x="30750" y="20305"/>
                </a:cubicBezTo>
                <a:lnTo>
                  <a:pt x="33199" y="20305"/>
                </a:lnTo>
                <a:lnTo>
                  <a:pt x="33436" y="20161"/>
                </a:lnTo>
                <a:lnTo>
                  <a:pt x="33866" y="20161"/>
                </a:lnTo>
                <a:cubicBezTo>
                  <a:pt x="33945" y="20209"/>
                  <a:pt x="34025" y="20241"/>
                  <a:pt x="34104" y="20288"/>
                </a:cubicBezTo>
                <a:cubicBezTo>
                  <a:pt x="34184" y="20241"/>
                  <a:pt x="34280" y="20193"/>
                  <a:pt x="34327" y="20161"/>
                </a:cubicBezTo>
                <a:lnTo>
                  <a:pt x="34979" y="20161"/>
                </a:lnTo>
                <a:cubicBezTo>
                  <a:pt x="35090" y="20209"/>
                  <a:pt x="35154" y="20257"/>
                  <a:pt x="35217" y="20288"/>
                </a:cubicBezTo>
                <a:cubicBezTo>
                  <a:pt x="35297" y="20241"/>
                  <a:pt x="35361" y="20193"/>
                  <a:pt x="35424" y="20161"/>
                </a:cubicBezTo>
                <a:cubicBezTo>
                  <a:pt x="35727" y="20153"/>
                  <a:pt x="36032" y="20153"/>
                  <a:pt x="36333" y="20153"/>
                </a:cubicBezTo>
                <a:cubicBezTo>
                  <a:pt x="36633" y="20153"/>
                  <a:pt x="36927" y="20153"/>
                  <a:pt x="37205" y="20146"/>
                </a:cubicBezTo>
                <a:cubicBezTo>
                  <a:pt x="37316" y="20082"/>
                  <a:pt x="37364" y="20050"/>
                  <a:pt x="37428" y="20019"/>
                </a:cubicBezTo>
                <a:lnTo>
                  <a:pt x="38541" y="20019"/>
                </a:lnTo>
                <a:cubicBezTo>
                  <a:pt x="38604" y="20050"/>
                  <a:pt x="38683" y="20098"/>
                  <a:pt x="38763" y="20146"/>
                </a:cubicBezTo>
                <a:cubicBezTo>
                  <a:pt x="38842" y="20098"/>
                  <a:pt x="38922" y="20050"/>
                  <a:pt x="39018" y="20002"/>
                </a:cubicBezTo>
                <a:lnTo>
                  <a:pt x="41435" y="20002"/>
                </a:lnTo>
                <a:cubicBezTo>
                  <a:pt x="41498" y="19970"/>
                  <a:pt x="41545" y="19939"/>
                  <a:pt x="41641" y="19875"/>
                </a:cubicBezTo>
                <a:lnTo>
                  <a:pt x="43421" y="19875"/>
                </a:lnTo>
                <a:cubicBezTo>
                  <a:pt x="43517" y="19811"/>
                  <a:pt x="43565" y="19780"/>
                  <a:pt x="43629" y="19732"/>
                </a:cubicBezTo>
                <a:lnTo>
                  <a:pt x="44121" y="19732"/>
                </a:lnTo>
                <a:cubicBezTo>
                  <a:pt x="44185" y="19780"/>
                  <a:pt x="44248" y="19811"/>
                  <a:pt x="44312" y="19860"/>
                </a:cubicBezTo>
                <a:cubicBezTo>
                  <a:pt x="44375" y="19811"/>
                  <a:pt x="44455" y="19780"/>
                  <a:pt x="44551" y="19732"/>
                </a:cubicBezTo>
                <a:lnTo>
                  <a:pt x="44964" y="19732"/>
                </a:lnTo>
                <a:cubicBezTo>
                  <a:pt x="45060" y="19669"/>
                  <a:pt x="45139" y="19621"/>
                  <a:pt x="45219" y="19573"/>
                </a:cubicBezTo>
                <a:lnTo>
                  <a:pt x="46093" y="19573"/>
                </a:lnTo>
                <a:lnTo>
                  <a:pt x="46332" y="19716"/>
                </a:lnTo>
                <a:cubicBezTo>
                  <a:pt x="46395" y="19684"/>
                  <a:pt x="46442" y="19652"/>
                  <a:pt x="46538" y="19589"/>
                </a:cubicBezTo>
                <a:lnTo>
                  <a:pt x="50513" y="19589"/>
                </a:lnTo>
                <a:cubicBezTo>
                  <a:pt x="50640" y="19525"/>
                  <a:pt x="50720" y="19478"/>
                  <a:pt x="50767" y="19446"/>
                </a:cubicBezTo>
                <a:cubicBezTo>
                  <a:pt x="50879" y="19493"/>
                  <a:pt x="50943" y="19542"/>
                  <a:pt x="51006" y="19573"/>
                </a:cubicBezTo>
                <a:cubicBezTo>
                  <a:pt x="51102" y="19510"/>
                  <a:pt x="51149" y="19478"/>
                  <a:pt x="51212" y="19430"/>
                </a:cubicBezTo>
                <a:lnTo>
                  <a:pt x="53423" y="19430"/>
                </a:lnTo>
                <a:cubicBezTo>
                  <a:pt x="53438" y="19430"/>
                  <a:pt x="53470" y="19414"/>
                  <a:pt x="53502" y="19398"/>
                </a:cubicBezTo>
                <a:cubicBezTo>
                  <a:pt x="53550" y="19366"/>
                  <a:pt x="53597" y="19319"/>
                  <a:pt x="53661" y="19287"/>
                </a:cubicBezTo>
                <a:lnTo>
                  <a:pt x="56317" y="19287"/>
                </a:lnTo>
                <a:cubicBezTo>
                  <a:pt x="56396" y="19239"/>
                  <a:pt x="56476" y="19192"/>
                  <a:pt x="56555" y="19160"/>
                </a:cubicBezTo>
                <a:lnTo>
                  <a:pt x="56984" y="19160"/>
                </a:lnTo>
                <a:cubicBezTo>
                  <a:pt x="57080" y="19207"/>
                  <a:pt x="57143" y="19239"/>
                  <a:pt x="57222" y="19287"/>
                </a:cubicBezTo>
                <a:cubicBezTo>
                  <a:pt x="57318" y="19224"/>
                  <a:pt x="57398" y="19192"/>
                  <a:pt x="57493" y="19144"/>
                </a:cubicBezTo>
                <a:lnTo>
                  <a:pt x="58765" y="19144"/>
                </a:lnTo>
                <a:cubicBezTo>
                  <a:pt x="58876" y="19080"/>
                  <a:pt x="58939" y="19048"/>
                  <a:pt x="58971" y="19033"/>
                </a:cubicBezTo>
                <a:cubicBezTo>
                  <a:pt x="59147" y="19096"/>
                  <a:pt x="59274" y="19128"/>
                  <a:pt x="59385" y="19175"/>
                </a:cubicBezTo>
                <a:cubicBezTo>
                  <a:pt x="59497" y="19096"/>
                  <a:pt x="59575" y="19048"/>
                  <a:pt x="59656" y="19001"/>
                </a:cubicBezTo>
                <a:lnTo>
                  <a:pt x="60101" y="19001"/>
                </a:lnTo>
                <a:cubicBezTo>
                  <a:pt x="60180" y="19048"/>
                  <a:pt x="60260" y="19096"/>
                  <a:pt x="60323" y="19144"/>
                </a:cubicBezTo>
                <a:cubicBezTo>
                  <a:pt x="60419" y="19096"/>
                  <a:pt x="60498" y="19048"/>
                  <a:pt x="60578" y="19001"/>
                </a:cubicBezTo>
                <a:lnTo>
                  <a:pt x="62104" y="19001"/>
                </a:lnTo>
                <a:cubicBezTo>
                  <a:pt x="62200" y="18953"/>
                  <a:pt x="62263" y="18906"/>
                  <a:pt x="62342" y="18874"/>
                </a:cubicBezTo>
                <a:cubicBezTo>
                  <a:pt x="62422" y="18921"/>
                  <a:pt x="62469" y="18953"/>
                  <a:pt x="62518" y="18985"/>
                </a:cubicBezTo>
                <a:lnTo>
                  <a:pt x="64123" y="18985"/>
                </a:lnTo>
                <a:cubicBezTo>
                  <a:pt x="64203" y="18937"/>
                  <a:pt x="64250" y="18906"/>
                  <a:pt x="64314" y="18874"/>
                </a:cubicBezTo>
                <a:lnTo>
                  <a:pt x="66953" y="18874"/>
                </a:lnTo>
                <a:cubicBezTo>
                  <a:pt x="67080" y="18810"/>
                  <a:pt x="67192" y="18747"/>
                  <a:pt x="67334" y="18683"/>
                </a:cubicBezTo>
                <a:cubicBezTo>
                  <a:pt x="67462" y="18747"/>
                  <a:pt x="67557" y="18794"/>
                  <a:pt x="67669" y="18857"/>
                </a:cubicBezTo>
                <a:cubicBezTo>
                  <a:pt x="67716" y="18826"/>
                  <a:pt x="67780" y="18794"/>
                  <a:pt x="67860" y="18730"/>
                </a:cubicBezTo>
                <a:lnTo>
                  <a:pt x="68750" y="18730"/>
                </a:lnTo>
                <a:lnTo>
                  <a:pt x="68988" y="18571"/>
                </a:lnTo>
                <a:lnTo>
                  <a:pt x="72772" y="18571"/>
                </a:lnTo>
                <a:cubicBezTo>
                  <a:pt x="72852" y="18524"/>
                  <a:pt x="72916" y="18492"/>
                  <a:pt x="72995" y="18429"/>
                </a:cubicBezTo>
                <a:lnTo>
                  <a:pt x="74108" y="18429"/>
                </a:lnTo>
                <a:cubicBezTo>
                  <a:pt x="74283" y="18317"/>
                  <a:pt x="74410" y="18238"/>
                  <a:pt x="74521" y="18158"/>
                </a:cubicBezTo>
                <a:cubicBezTo>
                  <a:pt x="74648" y="18142"/>
                  <a:pt x="74744" y="18126"/>
                  <a:pt x="74839" y="18111"/>
                </a:cubicBezTo>
                <a:cubicBezTo>
                  <a:pt x="74871" y="18031"/>
                  <a:pt x="74903" y="17967"/>
                  <a:pt x="74919" y="17903"/>
                </a:cubicBezTo>
                <a:cubicBezTo>
                  <a:pt x="75110" y="17856"/>
                  <a:pt x="75316" y="17824"/>
                  <a:pt x="75460" y="17729"/>
                </a:cubicBezTo>
                <a:cubicBezTo>
                  <a:pt x="75539" y="17776"/>
                  <a:pt x="75619" y="17824"/>
                  <a:pt x="75666" y="17840"/>
                </a:cubicBezTo>
                <a:lnTo>
                  <a:pt x="76700" y="17840"/>
                </a:lnTo>
                <a:cubicBezTo>
                  <a:pt x="76970" y="17761"/>
                  <a:pt x="77145" y="17697"/>
                  <a:pt x="77351" y="17634"/>
                </a:cubicBezTo>
                <a:cubicBezTo>
                  <a:pt x="77319" y="17554"/>
                  <a:pt x="77288" y="17490"/>
                  <a:pt x="77256" y="17411"/>
                </a:cubicBezTo>
                <a:cubicBezTo>
                  <a:pt x="77160" y="17475"/>
                  <a:pt x="77082" y="17522"/>
                  <a:pt x="76986" y="17570"/>
                </a:cubicBezTo>
                <a:lnTo>
                  <a:pt x="76556" y="17570"/>
                </a:lnTo>
                <a:cubicBezTo>
                  <a:pt x="76382" y="17458"/>
                  <a:pt x="76414" y="17236"/>
                  <a:pt x="76159" y="17189"/>
                </a:cubicBezTo>
                <a:cubicBezTo>
                  <a:pt x="75920" y="17125"/>
                  <a:pt x="75698" y="17061"/>
                  <a:pt x="75539" y="16918"/>
                </a:cubicBezTo>
                <a:cubicBezTo>
                  <a:pt x="75658" y="16866"/>
                  <a:pt x="75765" y="16846"/>
                  <a:pt x="75864" y="16846"/>
                </a:cubicBezTo>
                <a:cubicBezTo>
                  <a:pt x="76161" y="16846"/>
                  <a:pt x="76381" y="17025"/>
                  <a:pt x="76620" y="17061"/>
                </a:cubicBezTo>
                <a:cubicBezTo>
                  <a:pt x="76683" y="17157"/>
                  <a:pt x="76715" y="17220"/>
                  <a:pt x="76747" y="17284"/>
                </a:cubicBezTo>
                <a:cubicBezTo>
                  <a:pt x="76874" y="17267"/>
                  <a:pt x="76970" y="17267"/>
                  <a:pt x="77097" y="17252"/>
                </a:cubicBezTo>
                <a:cubicBezTo>
                  <a:pt x="77018" y="17157"/>
                  <a:pt x="76938" y="17093"/>
                  <a:pt x="76891" y="17013"/>
                </a:cubicBezTo>
                <a:cubicBezTo>
                  <a:pt x="76811" y="16934"/>
                  <a:pt x="76764" y="16839"/>
                  <a:pt x="76700" y="16759"/>
                </a:cubicBezTo>
                <a:cubicBezTo>
                  <a:pt x="76779" y="16695"/>
                  <a:pt x="76827" y="16663"/>
                  <a:pt x="76891" y="16631"/>
                </a:cubicBezTo>
                <a:lnTo>
                  <a:pt x="76891" y="16489"/>
                </a:lnTo>
                <a:cubicBezTo>
                  <a:pt x="76700" y="16362"/>
                  <a:pt x="76334" y="16394"/>
                  <a:pt x="76238" y="16171"/>
                </a:cubicBezTo>
                <a:cubicBezTo>
                  <a:pt x="76308" y="16136"/>
                  <a:pt x="76384" y="16128"/>
                  <a:pt x="76473" y="16128"/>
                </a:cubicBezTo>
                <a:cubicBezTo>
                  <a:pt x="76539" y="16128"/>
                  <a:pt x="76611" y="16132"/>
                  <a:pt x="76693" y="16132"/>
                </a:cubicBezTo>
                <a:cubicBezTo>
                  <a:pt x="76754" y="16132"/>
                  <a:pt x="76819" y="16130"/>
                  <a:pt x="76891" y="16123"/>
                </a:cubicBezTo>
                <a:cubicBezTo>
                  <a:pt x="77033" y="16012"/>
                  <a:pt x="77241" y="15836"/>
                  <a:pt x="77478" y="15662"/>
                </a:cubicBezTo>
                <a:cubicBezTo>
                  <a:pt x="77654" y="15726"/>
                  <a:pt x="77813" y="15789"/>
                  <a:pt x="77908" y="15836"/>
                </a:cubicBezTo>
                <a:lnTo>
                  <a:pt x="78591" y="15836"/>
                </a:lnTo>
                <a:cubicBezTo>
                  <a:pt x="78640" y="15726"/>
                  <a:pt x="78687" y="15646"/>
                  <a:pt x="78750" y="15535"/>
                </a:cubicBezTo>
                <a:cubicBezTo>
                  <a:pt x="78846" y="15662"/>
                  <a:pt x="78909" y="15741"/>
                  <a:pt x="78990" y="15853"/>
                </a:cubicBezTo>
                <a:cubicBezTo>
                  <a:pt x="79100" y="15836"/>
                  <a:pt x="79196" y="15821"/>
                  <a:pt x="79259" y="15821"/>
                </a:cubicBezTo>
                <a:cubicBezTo>
                  <a:pt x="79498" y="15614"/>
                  <a:pt x="79021" y="15535"/>
                  <a:pt x="79117" y="15359"/>
                </a:cubicBezTo>
                <a:lnTo>
                  <a:pt x="79323" y="15153"/>
                </a:lnTo>
                <a:cubicBezTo>
                  <a:pt x="79085" y="15137"/>
                  <a:pt x="78909" y="15122"/>
                  <a:pt x="78750" y="15105"/>
                </a:cubicBezTo>
                <a:cubicBezTo>
                  <a:pt x="78713" y="15093"/>
                  <a:pt x="78694" y="15049"/>
                  <a:pt x="78589" y="15049"/>
                </a:cubicBezTo>
                <a:cubicBezTo>
                  <a:pt x="78571" y="15049"/>
                  <a:pt x="78549" y="15051"/>
                  <a:pt x="78524" y="15054"/>
                </a:cubicBezTo>
                <a:lnTo>
                  <a:pt x="78524" y="15054"/>
                </a:lnTo>
                <a:cubicBezTo>
                  <a:pt x="78848" y="15002"/>
                  <a:pt x="78881" y="14867"/>
                  <a:pt x="79005" y="14851"/>
                </a:cubicBezTo>
                <a:cubicBezTo>
                  <a:pt x="79085" y="14882"/>
                  <a:pt x="79164" y="14931"/>
                  <a:pt x="79227" y="14978"/>
                </a:cubicBezTo>
                <a:cubicBezTo>
                  <a:pt x="79403" y="14867"/>
                  <a:pt x="79291" y="14740"/>
                  <a:pt x="79339" y="14628"/>
                </a:cubicBezTo>
                <a:cubicBezTo>
                  <a:pt x="79037" y="14533"/>
                  <a:pt x="78735" y="14422"/>
                  <a:pt x="78432" y="14327"/>
                </a:cubicBezTo>
                <a:cubicBezTo>
                  <a:pt x="77877" y="14136"/>
                  <a:pt x="77559" y="13960"/>
                  <a:pt x="77606" y="13865"/>
                </a:cubicBezTo>
                <a:cubicBezTo>
                  <a:pt x="77670" y="13831"/>
                  <a:pt x="77725" y="13818"/>
                  <a:pt x="77773" y="13818"/>
                </a:cubicBezTo>
                <a:cubicBezTo>
                  <a:pt x="77927" y="13818"/>
                  <a:pt x="78014" y="13953"/>
                  <a:pt x="78146" y="13977"/>
                </a:cubicBezTo>
                <a:cubicBezTo>
                  <a:pt x="78179" y="13972"/>
                  <a:pt x="78213" y="13971"/>
                  <a:pt x="78248" y="13971"/>
                </a:cubicBezTo>
                <a:cubicBezTo>
                  <a:pt x="78359" y="13971"/>
                  <a:pt x="78475" y="13988"/>
                  <a:pt x="78587" y="13988"/>
                </a:cubicBezTo>
                <a:cubicBezTo>
                  <a:pt x="78691" y="13988"/>
                  <a:pt x="78792" y="13973"/>
                  <a:pt x="78878" y="13913"/>
                </a:cubicBezTo>
                <a:cubicBezTo>
                  <a:pt x="78862" y="13833"/>
                  <a:pt x="78973" y="13722"/>
                  <a:pt x="78735" y="13706"/>
                </a:cubicBezTo>
                <a:cubicBezTo>
                  <a:pt x="78687" y="13754"/>
                  <a:pt x="78623" y="13786"/>
                  <a:pt x="78544" y="13833"/>
                </a:cubicBezTo>
                <a:cubicBezTo>
                  <a:pt x="78432" y="13769"/>
                  <a:pt x="78305" y="13706"/>
                  <a:pt x="78242" y="13674"/>
                </a:cubicBezTo>
                <a:cubicBezTo>
                  <a:pt x="78354" y="13500"/>
                  <a:pt x="78417" y="13404"/>
                  <a:pt x="78496" y="13292"/>
                </a:cubicBezTo>
                <a:cubicBezTo>
                  <a:pt x="78767" y="13261"/>
                  <a:pt x="79005" y="13165"/>
                  <a:pt x="79227" y="13086"/>
                </a:cubicBezTo>
                <a:cubicBezTo>
                  <a:pt x="79498" y="12991"/>
                  <a:pt x="79689" y="12800"/>
                  <a:pt x="79991" y="12752"/>
                </a:cubicBezTo>
                <a:cubicBezTo>
                  <a:pt x="80007" y="12688"/>
                  <a:pt x="80007" y="12656"/>
                  <a:pt x="80007" y="12609"/>
                </a:cubicBezTo>
                <a:cubicBezTo>
                  <a:pt x="80198" y="12482"/>
                  <a:pt x="80372" y="12370"/>
                  <a:pt x="80548" y="12243"/>
                </a:cubicBezTo>
                <a:lnTo>
                  <a:pt x="80802" y="12243"/>
                </a:lnTo>
                <a:cubicBezTo>
                  <a:pt x="80849" y="12164"/>
                  <a:pt x="80898" y="12084"/>
                  <a:pt x="80929" y="12005"/>
                </a:cubicBezTo>
                <a:cubicBezTo>
                  <a:pt x="81057" y="11973"/>
                  <a:pt x="81199" y="11942"/>
                  <a:pt x="81311" y="11925"/>
                </a:cubicBezTo>
                <a:cubicBezTo>
                  <a:pt x="81326" y="11862"/>
                  <a:pt x="81326" y="11814"/>
                  <a:pt x="81326" y="11766"/>
                </a:cubicBezTo>
                <a:cubicBezTo>
                  <a:pt x="81263" y="11703"/>
                  <a:pt x="81184" y="11655"/>
                  <a:pt x="81104" y="11607"/>
                </a:cubicBezTo>
                <a:lnTo>
                  <a:pt x="81104" y="11321"/>
                </a:lnTo>
                <a:cubicBezTo>
                  <a:pt x="81184" y="11274"/>
                  <a:pt x="81263" y="11226"/>
                  <a:pt x="81326" y="11178"/>
                </a:cubicBezTo>
                <a:lnTo>
                  <a:pt x="81326" y="10892"/>
                </a:lnTo>
                <a:cubicBezTo>
                  <a:pt x="81247" y="10829"/>
                  <a:pt x="81184" y="10780"/>
                  <a:pt x="81120" y="10733"/>
                </a:cubicBezTo>
                <a:cubicBezTo>
                  <a:pt x="81184" y="10701"/>
                  <a:pt x="81231" y="10670"/>
                  <a:pt x="81294" y="10621"/>
                </a:cubicBezTo>
                <a:lnTo>
                  <a:pt x="80770" y="9954"/>
                </a:lnTo>
                <a:cubicBezTo>
                  <a:pt x="80722" y="10002"/>
                  <a:pt x="80690" y="10049"/>
                  <a:pt x="80658" y="10081"/>
                </a:cubicBezTo>
                <a:cubicBezTo>
                  <a:pt x="80627" y="10129"/>
                  <a:pt x="80595" y="10176"/>
                  <a:pt x="80548" y="10240"/>
                </a:cubicBezTo>
                <a:cubicBezTo>
                  <a:pt x="80325" y="10065"/>
                  <a:pt x="80563" y="9843"/>
                  <a:pt x="80357" y="9667"/>
                </a:cubicBezTo>
                <a:lnTo>
                  <a:pt x="80357" y="9667"/>
                </a:lnTo>
                <a:cubicBezTo>
                  <a:pt x="80277" y="9716"/>
                  <a:pt x="80198" y="9747"/>
                  <a:pt x="80071" y="9826"/>
                </a:cubicBezTo>
                <a:cubicBezTo>
                  <a:pt x="80022" y="9572"/>
                  <a:pt x="79673" y="9413"/>
                  <a:pt x="79753" y="9143"/>
                </a:cubicBezTo>
                <a:cubicBezTo>
                  <a:pt x="79562" y="9080"/>
                  <a:pt x="79323" y="9080"/>
                  <a:pt x="79180" y="8936"/>
                </a:cubicBezTo>
                <a:cubicBezTo>
                  <a:pt x="79129" y="8951"/>
                  <a:pt x="79075" y="8955"/>
                  <a:pt x="79019" y="8955"/>
                </a:cubicBezTo>
                <a:cubicBezTo>
                  <a:pt x="78932" y="8955"/>
                  <a:pt x="78840" y="8944"/>
                  <a:pt x="78749" y="8944"/>
                </a:cubicBezTo>
                <a:cubicBezTo>
                  <a:pt x="78647" y="8944"/>
                  <a:pt x="78545" y="8958"/>
                  <a:pt x="78449" y="9016"/>
                </a:cubicBezTo>
                <a:cubicBezTo>
                  <a:pt x="78513" y="9063"/>
                  <a:pt x="78576" y="9112"/>
                  <a:pt x="78655" y="9159"/>
                </a:cubicBezTo>
                <a:cubicBezTo>
                  <a:pt x="78587" y="9212"/>
                  <a:pt x="78518" y="9236"/>
                  <a:pt x="78449" y="9236"/>
                </a:cubicBezTo>
                <a:cubicBezTo>
                  <a:pt x="78375" y="9236"/>
                  <a:pt x="78300" y="9208"/>
                  <a:pt x="78226" y="9159"/>
                </a:cubicBezTo>
                <a:lnTo>
                  <a:pt x="78226" y="8809"/>
                </a:lnTo>
                <a:lnTo>
                  <a:pt x="77892" y="8809"/>
                </a:lnTo>
                <a:lnTo>
                  <a:pt x="77654" y="8953"/>
                </a:lnTo>
                <a:cubicBezTo>
                  <a:pt x="77623" y="8959"/>
                  <a:pt x="77595" y="8962"/>
                  <a:pt x="77569" y="8962"/>
                </a:cubicBezTo>
                <a:cubicBezTo>
                  <a:pt x="77408" y="8962"/>
                  <a:pt x="77329" y="8850"/>
                  <a:pt x="77192" y="8809"/>
                </a:cubicBezTo>
                <a:cubicBezTo>
                  <a:pt x="77110" y="8879"/>
                  <a:pt x="77028" y="8950"/>
                  <a:pt x="76887" y="8950"/>
                </a:cubicBezTo>
                <a:cubicBezTo>
                  <a:pt x="76838" y="8950"/>
                  <a:pt x="76781" y="8941"/>
                  <a:pt x="76715" y="8921"/>
                </a:cubicBezTo>
                <a:cubicBezTo>
                  <a:pt x="76700" y="8872"/>
                  <a:pt x="76668" y="8809"/>
                  <a:pt x="76652" y="8745"/>
                </a:cubicBezTo>
                <a:cubicBezTo>
                  <a:pt x="76715" y="8713"/>
                  <a:pt x="76764" y="8666"/>
                  <a:pt x="76827" y="8666"/>
                </a:cubicBezTo>
                <a:cubicBezTo>
                  <a:pt x="76970" y="8650"/>
                  <a:pt x="77129" y="8650"/>
                  <a:pt x="77113" y="8539"/>
                </a:cubicBezTo>
                <a:lnTo>
                  <a:pt x="77113" y="8539"/>
                </a:lnTo>
                <a:cubicBezTo>
                  <a:pt x="77224" y="8554"/>
                  <a:pt x="77336" y="8603"/>
                  <a:pt x="77495" y="8666"/>
                </a:cubicBezTo>
                <a:cubicBezTo>
                  <a:pt x="77590" y="8666"/>
                  <a:pt x="77721" y="8659"/>
                  <a:pt x="77858" y="8659"/>
                </a:cubicBezTo>
                <a:cubicBezTo>
                  <a:pt x="77927" y="8659"/>
                  <a:pt x="77998" y="8661"/>
                  <a:pt x="78067" y="8666"/>
                </a:cubicBezTo>
                <a:cubicBezTo>
                  <a:pt x="78163" y="8666"/>
                  <a:pt x="78242" y="8713"/>
                  <a:pt x="78226" y="8809"/>
                </a:cubicBezTo>
                <a:cubicBezTo>
                  <a:pt x="78449" y="8809"/>
                  <a:pt x="78496" y="8650"/>
                  <a:pt x="78782" y="8554"/>
                </a:cubicBezTo>
                <a:cubicBezTo>
                  <a:pt x="78226" y="8554"/>
                  <a:pt x="78036" y="8317"/>
                  <a:pt x="77781" y="8141"/>
                </a:cubicBezTo>
                <a:cubicBezTo>
                  <a:pt x="77813" y="8030"/>
                  <a:pt x="77701" y="7903"/>
                  <a:pt x="77877" y="7808"/>
                </a:cubicBezTo>
                <a:cubicBezTo>
                  <a:pt x="77940" y="7808"/>
                  <a:pt x="78019" y="7808"/>
                  <a:pt x="78114" y="7791"/>
                </a:cubicBezTo>
                <a:cubicBezTo>
                  <a:pt x="78210" y="7681"/>
                  <a:pt x="78305" y="7537"/>
                  <a:pt x="78432" y="7378"/>
                </a:cubicBezTo>
                <a:cubicBezTo>
                  <a:pt x="78226" y="7378"/>
                  <a:pt x="78051" y="7363"/>
                  <a:pt x="77877" y="7363"/>
                </a:cubicBezTo>
                <a:cubicBezTo>
                  <a:pt x="77796" y="7314"/>
                  <a:pt x="77733" y="7267"/>
                  <a:pt x="77669" y="7235"/>
                </a:cubicBezTo>
                <a:cubicBezTo>
                  <a:pt x="77542" y="7299"/>
                  <a:pt x="77415" y="7346"/>
                  <a:pt x="77319" y="7378"/>
                </a:cubicBezTo>
                <a:cubicBezTo>
                  <a:pt x="77177" y="7331"/>
                  <a:pt x="77065" y="7282"/>
                  <a:pt x="77018" y="7251"/>
                </a:cubicBezTo>
                <a:cubicBezTo>
                  <a:pt x="76842" y="7314"/>
                  <a:pt x="76715" y="7346"/>
                  <a:pt x="76556" y="7410"/>
                </a:cubicBezTo>
                <a:cubicBezTo>
                  <a:pt x="76334" y="7235"/>
                  <a:pt x="76111" y="7060"/>
                  <a:pt x="75969" y="6949"/>
                </a:cubicBezTo>
                <a:cubicBezTo>
                  <a:pt x="75879" y="6937"/>
                  <a:pt x="75797" y="6934"/>
                  <a:pt x="75719" y="6934"/>
                </a:cubicBezTo>
                <a:cubicBezTo>
                  <a:pt x="75625" y="6934"/>
                  <a:pt x="75539" y="6939"/>
                  <a:pt x="75458" y="6939"/>
                </a:cubicBezTo>
                <a:cubicBezTo>
                  <a:pt x="75332" y="6939"/>
                  <a:pt x="75219" y="6927"/>
                  <a:pt x="75110" y="6869"/>
                </a:cubicBezTo>
                <a:cubicBezTo>
                  <a:pt x="75301" y="6790"/>
                  <a:pt x="75507" y="6742"/>
                  <a:pt x="75666" y="6678"/>
                </a:cubicBezTo>
                <a:cubicBezTo>
                  <a:pt x="75810" y="6742"/>
                  <a:pt x="75937" y="6774"/>
                  <a:pt x="76047" y="6822"/>
                </a:cubicBezTo>
                <a:cubicBezTo>
                  <a:pt x="76159" y="6742"/>
                  <a:pt x="76238" y="6695"/>
                  <a:pt x="76334" y="6646"/>
                </a:cubicBezTo>
                <a:lnTo>
                  <a:pt x="76764" y="6646"/>
                </a:lnTo>
                <a:cubicBezTo>
                  <a:pt x="76874" y="6536"/>
                  <a:pt x="76970" y="6409"/>
                  <a:pt x="77082" y="6313"/>
                </a:cubicBezTo>
                <a:cubicBezTo>
                  <a:pt x="77209" y="6201"/>
                  <a:pt x="77463" y="6138"/>
                  <a:pt x="77272" y="5963"/>
                </a:cubicBezTo>
                <a:cubicBezTo>
                  <a:pt x="77192" y="5937"/>
                  <a:pt x="77116" y="5926"/>
                  <a:pt x="77042" y="5926"/>
                </a:cubicBezTo>
                <a:cubicBezTo>
                  <a:pt x="76853" y="5926"/>
                  <a:pt x="76681" y="5996"/>
                  <a:pt x="76509" y="6042"/>
                </a:cubicBezTo>
                <a:cubicBezTo>
                  <a:pt x="76461" y="6010"/>
                  <a:pt x="76397" y="5979"/>
                  <a:pt x="76334" y="5932"/>
                </a:cubicBezTo>
                <a:cubicBezTo>
                  <a:pt x="76270" y="5979"/>
                  <a:pt x="76191" y="6027"/>
                  <a:pt x="76096" y="6074"/>
                </a:cubicBezTo>
                <a:lnTo>
                  <a:pt x="74569" y="6074"/>
                </a:lnTo>
                <a:cubicBezTo>
                  <a:pt x="74538" y="6074"/>
                  <a:pt x="74506" y="6042"/>
                  <a:pt x="74489" y="6027"/>
                </a:cubicBezTo>
                <a:cubicBezTo>
                  <a:pt x="74362" y="5932"/>
                  <a:pt x="74092" y="5868"/>
                  <a:pt x="74283" y="5677"/>
                </a:cubicBezTo>
                <a:cubicBezTo>
                  <a:pt x="74458" y="5645"/>
                  <a:pt x="74665" y="5629"/>
                  <a:pt x="74871" y="5614"/>
                </a:cubicBezTo>
                <a:cubicBezTo>
                  <a:pt x="74871" y="5470"/>
                  <a:pt x="74935" y="5359"/>
                  <a:pt x="74807" y="5232"/>
                </a:cubicBezTo>
                <a:cubicBezTo>
                  <a:pt x="74585" y="5215"/>
                  <a:pt x="74330" y="5215"/>
                  <a:pt x="74092" y="5200"/>
                </a:cubicBezTo>
                <a:cubicBezTo>
                  <a:pt x="74029" y="5168"/>
                  <a:pt x="73981" y="5120"/>
                  <a:pt x="73917" y="5088"/>
                </a:cubicBezTo>
                <a:cubicBezTo>
                  <a:pt x="73798" y="5069"/>
                  <a:pt x="73676" y="5063"/>
                  <a:pt x="73552" y="5063"/>
                </a:cubicBezTo>
                <a:cubicBezTo>
                  <a:pt x="73365" y="5063"/>
                  <a:pt x="73173" y="5076"/>
                  <a:pt x="72978" y="5076"/>
                </a:cubicBezTo>
                <a:cubicBezTo>
                  <a:pt x="72784" y="5076"/>
                  <a:pt x="72587" y="5063"/>
                  <a:pt x="72391" y="5009"/>
                </a:cubicBezTo>
                <a:cubicBezTo>
                  <a:pt x="72598" y="4946"/>
                  <a:pt x="72740" y="4897"/>
                  <a:pt x="72884" y="4850"/>
                </a:cubicBezTo>
                <a:cubicBezTo>
                  <a:pt x="72884" y="4787"/>
                  <a:pt x="72899" y="4738"/>
                  <a:pt x="72899" y="4691"/>
                </a:cubicBezTo>
                <a:cubicBezTo>
                  <a:pt x="73043" y="4643"/>
                  <a:pt x="73186" y="4596"/>
                  <a:pt x="73329" y="4564"/>
                </a:cubicBezTo>
                <a:cubicBezTo>
                  <a:pt x="73361" y="4357"/>
                  <a:pt x="73122" y="4310"/>
                  <a:pt x="72995" y="4214"/>
                </a:cubicBezTo>
                <a:cubicBezTo>
                  <a:pt x="72916" y="4261"/>
                  <a:pt x="72836" y="4293"/>
                  <a:pt x="72789" y="4325"/>
                </a:cubicBezTo>
                <a:cubicBezTo>
                  <a:pt x="72645" y="4278"/>
                  <a:pt x="72534" y="4230"/>
                  <a:pt x="72439" y="4183"/>
                </a:cubicBezTo>
                <a:cubicBezTo>
                  <a:pt x="72280" y="4246"/>
                  <a:pt x="72185" y="4293"/>
                  <a:pt x="72073" y="4325"/>
                </a:cubicBezTo>
                <a:cubicBezTo>
                  <a:pt x="72009" y="4278"/>
                  <a:pt x="71962" y="4246"/>
                  <a:pt x="71867" y="4198"/>
                </a:cubicBezTo>
                <a:lnTo>
                  <a:pt x="70913" y="4198"/>
                </a:lnTo>
                <a:cubicBezTo>
                  <a:pt x="70817" y="4024"/>
                  <a:pt x="70531" y="3992"/>
                  <a:pt x="70467" y="3801"/>
                </a:cubicBezTo>
                <a:cubicBezTo>
                  <a:pt x="70690" y="3785"/>
                  <a:pt x="70896" y="3769"/>
                  <a:pt x="71246" y="3721"/>
                </a:cubicBezTo>
                <a:cubicBezTo>
                  <a:pt x="70832" y="3610"/>
                  <a:pt x="70928" y="3371"/>
                  <a:pt x="70673" y="3260"/>
                </a:cubicBezTo>
                <a:cubicBezTo>
                  <a:pt x="70769" y="3197"/>
                  <a:pt x="70881" y="3133"/>
                  <a:pt x="70991" y="3070"/>
                </a:cubicBezTo>
                <a:cubicBezTo>
                  <a:pt x="71231" y="3149"/>
                  <a:pt x="71326" y="3324"/>
                  <a:pt x="71468" y="3498"/>
                </a:cubicBezTo>
                <a:cubicBezTo>
                  <a:pt x="71517" y="3403"/>
                  <a:pt x="71564" y="3308"/>
                  <a:pt x="71612" y="3229"/>
                </a:cubicBezTo>
                <a:lnTo>
                  <a:pt x="72136" y="3180"/>
                </a:lnTo>
                <a:cubicBezTo>
                  <a:pt x="72344" y="3053"/>
                  <a:pt x="72518" y="2894"/>
                  <a:pt x="72820" y="2879"/>
                </a:cubicBezTo>
                <a:cubicBezTo>
                  <a:pt x="72874" y="2785"/>
                  <a:pt x="72981" y="2770"/>
                  <a:pt x="73097" y="2770"/>
                </a:cubicBezTo>
                <a:cubicBezTo>
                  <a:pt x="73152" y="2770"/>
                  <a:pt x="73208" y="2774"/>
                  <a:pt x="73262" y="2774"/>
                </a:cubicBezTo>
                <a:cubicBezTo>
                  <a:pt x="73368" y="2774"/>
                  <a:pt x="73465" y="2761"/>
                  <a:pt x="73520" y="2688"/>
                </a:cubicBezTo>
                <a:cubicBezTo>
                  <a:pt x="73448" y="2637"/>
                  <a:pt x="73369" y="2626"/>
                  <a:pt x="73287" y="2626"/>
                </a:cubicBezTo>
                <a:cubicBezTo>
                  <a:pt x="73225" y="2626"/>
                  <a:pt x="73161" y="2633"/>
                  <a:pt x="73097" y="2633"/>
                </a:cubicBezTo>
                <a:cubicBezTo>
                  <a:pt x="73063" y="2633"/>
                  <a:pt x="73028" y="2631"/>
                  <a:pt x="72995" y="2624"/>
                </a:cubicBezTo>
                <a:cubicBezTo>
                  <a:pt x="72916" y="2576"/>
                  <a:pt x="72836" y="2529"/>
                  <a:pt x="72645" y="2417"/>
                </a:cubicBezTo>
                <a:cubicBezTo>
                  <a:pt x="72534" y="2544"/>
                  <a:pt x="72439" y="2672"/>
                  <a:pt x="72312" y="2815"/>
                </a:cubicBezTo>
                <a:cubicBezTo>
                  <a:pt x="72136" y="2752"/>
                  <a:pt x="72009" y="2703"/>
                  <a:pt x="71882" y="2656"/>
                </a:cubicBezTo>
                <a:cubicBezTo>
                  <a:pt x="71771" y="2688"/>
                  <a:pt x="71627" y="2752"/>
                  <a:pt x="71500" y="2799"/>
                </a:cubicBezTo>
                <a:cubicBezTo>
                  <a:pt x="71373" y="2720"/>
                  <a:pt x="71294" y="2672"/>
                  <a:pt x="71231" y="2640"/>
                </a:cubicBezTo>
                <a:cubicBezTo>
                  <a:pt x="71119" y="2688"/>
                  <a:pt x="71008" y="2735"/>
                  <a:pt x="70896" y="2799"/>
                </a:cubicBezTo>
                <a:cubicBezTo>
                  <a:pt x="70737" y="2735"/>
                  <a:pt x="70642" y="2688"/>
                  <a:pt x="70531" y="2640"/>
                </a:cubicBezTo>
                <a:cubicBezTo>
                  <a:pt x="70451" y="2688"/>
                  <a:pt x="70372" y="2735"/>
                  <a:pt x="70245" y="2799"/>
                </a:cubicBezTo>
                <a:cubicBezTo>
                  <a:pt x="70101" y="2735"/>
                  <a:pt x="69959" y="2672"/>
                  <a:pt x="69815" y="2624"/>
                </a:cubicBezTo>
                <a:cubicBezTo>
                  <a:pt x="69789" y="2619"/>
                  <a:pt x="69762" y="2617"/>
                  <a:pt x="69734" y="2617"/>
                </a:cubicBezTo>
                <a:cubicBezTo>
                  <a:pt x="69671" y="2617"/>
                  <a:pt x="69605" y="2627"/>
                  <a:pt x="69543" y="2627"/>
                </a:cubicBezTo>
                <a:cubicBezTo>
                  <a:pt x="69464" y="2627"/>
                  <a:pt x="69390" y="2612"/>
                  <a:pt x="69338" y="2544"/>
                </a:cubicBezTo>
                <a:cubicBezTo>
                  <a:pt x="69450" y="2481"/>
                  <a:pt x="69560" y="2402"/>
                  <a:pt x="69656" y="2338"/>
                </a:cubicBezTo>
                <a:cubicBezTo>
                  <a:pt x="69736" y="2385"/>
                  <a:pt x="69815" y="2434"/>
                  <a:pt x="69910" y="2497"/>
                </a:cubicBezTo>
                <a:cubicBezTo>
                  <a:pt x="70006" y="2481"/>
                  <a:pt x="70101" y="2465"/>
                  <a:pt x="70213" y="2434"/>
                </a:cubicBezTo>
                <a:lnTo>
                  <a:pt x="70213" y="2116"/>
                </a:lnTo>
                <a:cubicBezTo>
                  <a:pt x="70101" y="2052"/>
                  <a:pt x="69974" y="1925"/>
                  <a:pt x="69831" y="1925"/>
                </a:cubicBezTo>
                <a:cubicBezTo>
                  <a:pt x="69624" y="1908"/>
                  <a:pt x="69545" y="1781"/>
                  <a:pt x="69370" y="1766"/>
                </a:cubicBezTo>
                <a:cubicBezTo>
                  <a:pt x="69348" y="1764"/>
                  <a:pt x="69326" y="1763"/>
                  <a:pt x="69304" y="1763"/>
                </a:cubicBezTo>
                <a:cubicBezTo>
                  <a:pt x="69249" y="1763"/>
                  <a:pt x="69191" y="1768"/>
                  <a:pt x="69135" y="1768"/>
                </a:cubicBezTo>
                <a:cubicBezTo>
                  <a:pt x="69041" y="1768"/>
                  <a:pt x="68953" y="1755"/>
                  <a:pt x="68893" y="1686"/>
                </a:cubicBezTo>
                <a:cubicBezTo>
                  <a:pt x="69052" y="1622"/>
                  <a:pt x="69100" y="1480"/>
                  <a:pt x="69323" y="1480"/>
                </a:cubicBezTo>
                <a:cubicBezTo>
                  <a:pt x="69338" y="1477"/>
                  <a:pt x="69352" y="1475"/>
                  <a:pt x="69366" y="1475"/>
                </a:cubicBezTo>
                <a:cubicBezTo>
                  <a:pt x="69519" y="1475"/>
                  <a:pt x="69623" y="1640"/>
                  <a:pt x="69778" y="1640"/>
                </a:cubicBezTo>
                <a:cubicBezTo>
                  <a:pt x="69835" y="1640"/>
                  <a:pt x="69898" y="1618"/>
                  <a:pt x="69974" y="1559"/>
                </a:cubicBezTo>
                <a:cubicBezTo>
                  <a:pt x="69974" y="1511"/>
                  <a:pt x="69990" y="1480"/>
                  <a:pt x="69990" y="1416"/>
                </a:cubicBezTo>
                <a:cubicBezTo>
                  <a:pt x="69927" y="1368"/>
                  <a:pt x="69863" y="1321"/>
                  <a:pt x="69783" y="1257"/>
                </a:cubicBezTo>
                <a:cubicBezTo>
                  <a:pt x="69847" y="1209"/>
                  <a:pt x="69927" y="1162"/>
                  <a:pt x="69990" y="1113"/>
                </a:cubicBezTo>
                <a:lnTo>
                  <a:pt x="69990" y="907"/>
                </a:lnTo>
                <a:cubicBezTo>
                  <a:pt x="69981" y="908"/>
                  <a:pt x="69971" y="909"/>
                  <a:pt x="69962" y="909"/>
                </a:cubicBezTo>
                <a:cubicBezTo>
                  <a:pt x="69809" y="909"/>
                  <a:pt x="69759" y="793"/>
                  <a:pt x="69609" y="748"/>
                </a:cubicBezTo>
                <a:lnTo>
                  <a:pt x="69052" y="748"/>
                </a:lnTo>
                <a:cubicBezTo>
                  <a:pt x="68988" y="685"/>
                  <a:pt x="68877" y="558"/>
                  <a:pt x="68814" y="477"/>
                </a:cubicBezTo>
                <a:lnTo>
                  <a:pt x="68098" y="477"/>
                </a:lnTo>
                <a:cubicBezTo>
                  <a:pt x="68002" y="541"/>
                  <a:pt x="67923" y="573"/>
                  <a:pt x="67860" y="605"/>
                </a:cubicBezTo>
                <a:cubicBezTo>
                  <a:pt x="67780" y="541"/>
                  <a:pt x="67733" y="509"/>
                  <a:pt x="67669" y="477"/>
                </a:cubicBezTo>
                <a:cubicBezTo>
                  <a:pt x="67528" y="470"/>
                  <a:pt x="67388" y="468"/>
                  <a:pt x="67248" y="468"/>
                </a:cubicBezTo>
                <a:cubicBezTo>
                  <a:pt x="66998" y="468"/>
                  <a:pt x="66751" y="475"/>
                  <a:pt x="66508" y="475"/>
                </a:cubicBezTo>
                <a:cubicBezTo>
                  <a:pt x="66286" y="475"/>
                  <a:pt x="66068" y="469"/>
                  <a:pt x="65856" y="446"/>
                </a:cubicBezTo>
                <a:cubicBezTo>
                  <a:pt x="65761" y="399"/>
                  <a:pt x="65713" y="367"/>
                  <a:pt x="65666" y="335"/>
                </a:cubicBezTo>
                <a:cubicBezTo>
                  <a:pt x="65586" y="382"/>
                  <a:pt x="65507" y="430"/>
                  <a:pt x="65490" y="430"/>
                </a:cubicBezTo>
                <a:cubicBezTo>
                  <a:pt x="65419" y="456"/>
                  <a:pt x="65361" y="467"/>
                  <a:pt x="65312" y="467"/>
                </a:cubicBezTo>
                <a:cubicBezTo>
                  <a:pt x="65155" y="467"/>
                  <a:pt x="65095" y="359"/>
                  <a:pt x="64998" y="335"/>
                </a:cubicBezTo>
                <a:lnTo>
                  <a:pt x="64553" y="335"/>
                </a:lnTo>
                <a:cubicBezTo>
                  <a:pt x="64441" y="382"/>
                  <a:pt x="64362" y="430"/>
                  <a:pt x="64314" y="462"/>
                </a:cubicBezTo>
                <a:lnTo>
                  <a:pt x="63662" y="462"/>
                </a:lnTo>
                <a:cubicBezTo>
                  <a:pt x="63550" y="399"/>
                  <a:pt x="63455" y="350"/>
                  <a:pt x="63423" y="335"/>
                </a:cubicBezTo>
                <a:lnTo>
                  <a:pt x="62740" y="335"/>
                </a:lnTo>
                <a:cubicBezTo>
                  <a:pt x="62660" y="399"/>
                  <a:pt x="62613" y="430"/>
                  <a:pt x="62549" y="462"/>
                </a:cubicBezTo>
                <a:cubicBezTo>
                  <a:pt x="62486" y="414"/>
                  <a:pt x="62406" y="367"/>
                  <a:pt x="62327" y="318"/>
                </a:cubicBezTo>
                <a:lnTo>
                  <a:pt x="61945" y="318"/>
                </a:lnTo>
                <a:cubicBezTo>
                  <a:pt x="61659" y="430"/>
                  <a:pt x="61420" y="509"/>
                  <a:pt x="61229" y="589"/>
                </a:cubicBezTo>
                <a:cubicBezTo>
                  <a:pt x="60928" y="494"/>
                  <a:pt x="60657" y="399"/>
                  <a:pt x="60339" y="287"/>
                </a:cubicBezTo>
                <a:cubicBezTo>
                  <a:pt x="60196" y="414"/>
                  <a:pt x="60052" y="526"/>
                  <a:pt x="59925" y="636"/>
                </a:cubicBezTo>
                <a:cubicBezTo>
                  <a:pt x="59321" y="367"/>
                  <a:pt x="59210" y="335"/>
                  <a:pt x="58749" y="335"/>
                </a:cubicBezTo>
                <a:cubicBezTo>
                  <a:pt x="58670" y="382"/>
                  <a:pt x="58590" y="430"/>
                  <a:pt x="58543" y="462"/>
                </a:cubicBezTo>
                <a:lnTo>
                  <a:pt x="57938" y="462"/>
                </a:lnTo>
                <a:cubicBezTo>
                  <a:pt x="57731" y="382"/>
                  <a:pt x="57620" y="350"/>
                  <a:pt x="57508" y="303"/>
                </a:cubicBezTo>
                <a:cubicBezTo>
                  <a:pt x="57381" y="367"/>
                  <a:pt x="57302" y="414"/>
                  <a:pt x="57222" y="462"/>
                </a:cubicBezTo>
                <a:cubicBezTo>
                  <a:pt x="57143" y="414"/>
                  <a:pt x="57063" y="367"/>
                  <a:pt x="56984" y="335"/>
                </a:cubicBezTo>
                <a:lnTo>
                  <a:pt x="56555" y="335"/>
                </a:lnTo>
                <a:cubicBezTo>
                  <a:pt x="56476" y="271"/>
                  <a:pt x="56396" y="223"/>
                  <a:pt x="56300" y="176"/>
                </a:cubicBezTo>
                <a:lnTo>
                  <a:pt x="55219" y="176"/>
                </a:lnTo>
                <a:cubicBezTo>
                  <a:pt x="55124" y="128"/>
                  <a:pt x="55060" y="96"/>
                  <a:pt x="54981" y="49"/>
                </a:cubicBezTo>
                <a:cubicBezTo>
                  <a:pt x="54901" y="96"/>
                  <a:pt x="54822" y="128"/>
                  <a:pt x="54758" y="176"/>
                </a:cubicBezTo>
                <a:cubicBezTo>
                  <a:pt x="54678" y="128"/>
                  <a:pt x="54631" y="96"/>
                  <a:pt x="54568" y="49"/>
                </a:cubicBezTo>
                <a:lnTo>
                  <a:pt x="54074" y="49"/>
                </a:lnTo>
                <a:cubicBezTo>
                  <a:pt x="53995" y="112"/>
                  <a:pt x="53947" y="144"/>
                  <a:pt x="53883" y="176"/>
                </a:cubicBezTo>
                <a:cubicBezTo>
                  <a:pt x="53804" y="128"/>
                  <a:pt x="53741" y="81"/>
                  <a:pt x="53661" y="49"/>
                </a:cubicBezTo>
                <a:cubicBezTo>
                  <a:pt x="53582" y="81"/>
                  <a:pt x="53502" y="128"/>
                  <a:pt x="53423" y="176"/>
                </a:cubicBezTo>
                <a:cubicBezTo>
                  <a:pt x="53343" y="176"/>
                  <a:pt x="53041" y="81"/>
                  <a:pt x="52961" y="49"/>
                </a:cubicBezTo>
                <a:lnTo>
                  <a:pt x="51880" y="49"/>
                </a:lnTo>
                <a:cubicBezTo>
                  <a:pt x="51785" y="96"/>
                  <a:pt x="51689" y="144"/>
                  <a:pt x="51674" y="159"/>
                </a:cubicBezTo>
                <a:cubicBezTo>
                  <a:pt x="51590" y="190"/>
                  <a:pt x="51517" y="201"/>
                  <a:pt x="51450" y="201"/>
                </a:cubicBezTo>
                <a:cubicBezTo>
                  <a:pt x="51196" y="201"/>
                  <a:pt x="51035" y="32"/>
                  <a:pt x="50784" y="32"/>
                </a:cubicBezTo>
                <a:cubicBezTo>
                  <a:pt x="50720" y="81"/>
                  <a:pt x="50640" y="128"/>
                  <a:pt x="50544" y="176"/>
                </a:cubicBezTo>
                <a:lnTo>
                  <a:pt x="46999" y="176"/>
                </a:lnTo>
                <a:cubicBezTo>
                  <a:pt x="46904" y="128"/>
                  <a:pt x="46792" y="81"/>
                  <a:pt x="4665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Tree>
    <p:extLst>
      <p:ext uri="{BB962C8B-B14F-4D97-AF65-F5344CB8AC3E}">
        <p14:creationId xmlns:p14="http://schemas.microsoft.com/office/powerpoint/2010/main" val="41947365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2D169-B2FE-B8AF-D3DC-B512C9684E09}"/>
              </a:ext>
            </a:extLst>
          </p:cNvPr>
          <p:cNvSpPr>
            <a:spLocks noGrp="1"/>
          </p:cNvSpPr>
          <p:nvPr>
            <p:ph type="title"/>
          </p:nvPr>
        </p:nvSpPr>
        <p:spPr>
          <a:xfrm>
            <a:off x="4468091" y="0"/>
            <a:ext cx="5953991" cy="2504208"/>
          </a:xfrm>
        </p:spPr>
        <p:txBody>
          <a:bodyPr>
            <a:noAutofit/>
          </a:bodyPr>
          <a:lstStyle/>
          <a:p>
            <a:r>
              <a:rPr lang="en-US" sz="3600" b="1" u="sng" dirty="0">
                <a:latin typeface="Gadugi" panose="020B0502040204020203" pitchFamily="34" charset="0"/>
                <a:ea typeface="Gadugi" panose="020B0502040204020203" pitchFamily="34" charset="0"/>
                <a:cs typeface="Arial" panose="020B0604020202020204" pitchFamily="34" charset="0"/>
              </a:rPr>
              <a:t>CASE STUDY </a:t>
            </a:r>
            <a:br>
              <a:rPr lang="en-US" sz="3600" b="1" dirty="0">
                <a:latin typeface="Arial" panose="020B0604020202020204" pitchFamily="34" charset="0"/>
                <a:cs typeface="Arial" panose="020B0604020202020204" pitchFamily="34" charset="0"/>
              </a:rPr>
            </a:br>
            <a:br>
              <a:rPr lang="en-US" sz="3600" b="1" dirty="0">
                <a:latin typeface="Arial" panose="020B0604020202020204" pitchFamily="34" charset="0"/>
                <a:cs typeface="Arial" panose="020B0604020202020204" pitchFamily="34" charset="0"/>
              </a:rPr>
            </a:br>
            <a:br>
              <a:rPr lang="en-US" sz="3600" b="1" dirty="0">
                <a:latin typeface="Arial" panose="020B0604020202020204" pitchFamily="34" charset="0"/>
                <a:cs typeface="Arial" panose="020B0604020202020204" pitchFamily="34" charset="0"/>
              </a:rPr>
            </a:br>
            <a:endParaRPr lang="en-IN" sz="3600" dirty="0"/>
          </a:p>
        </p:txBody>
      </p:sp>
      <p:pic>
        <p:nvPicPr>
          <p:cNvPr id="5" name="Content Placeholder 8">
            <a:extLst>
              <a:ext uri="{FF2B5EF4-FFF2-40B4-BE49-F238E27FC236}">
                <a16:creationId xmlns:a16="http://schemas.microsoft.com/office/drawing/2014/main" id="{EFA198EA-0F2F-B1D2-B44D-10C33AEC304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21288" y="1575117"/>
            <a:ext cx="6096000" cy="3698240"/>
          </a:xfrm>
        </p:spPr>
      </p:pic>
      <p:sp>
        <p:nvSpPr>
          <p:cNvPr id="4" name="Text Placeholder 3">
            <a:extLst>
              <a:ext uri="{FF2B5EF4-FFF2-40B4-BE49-F238E27FC236}">
                <a16:creationId xmlns:a16="http://schemas.microsoft.com/office/drawing/2014/main" id="{D5C89486-986E-56AA-EB5C-BDF8D87B89C6}"/>
              </a:ext>
            </a:extLst>
          </p:cNvPr>
          <p:cNvSpPr>
            <a:spLocks noGrp="1"/>
          </p:cNvSpPr>
          <p:nvPr>
            <p:ph type="body" sz="half" idx="2"/>
          </p:nvPr>
        </p:nvSpPr>
        <p:spPr>
          <a:xfrm>
            <a:off x="135082" y="1475510"/>
            <a:ext cx="4636943" cy="4445434"/>
          </a:xfrm>
        </p:spPr>
        <p:txBody>
          <a:bodyPr>
            <a:normAutofit/>
          </a:bodyPr>
          <a:lstStyle/>
          <a:p>
            <a:r>
              <a:rPr lang="en-US" sz="2400" b="1" dirty="0">
                <a:latin typeface="EB Garamond" panose="00000500000000000000" pitchFamily="2" charset="0"/>
                <a:ea typeface="EB Garamond" panose="00000500000000000000" pitchFamily="2" charset="0"/>
                <a:cs typeface="Arial" panose="020B0604020202020204" pitchFamily="34" charset="0"/>
              </a:rPr>
              <a:t>The DDT(</a:t>
            </a:r>
            <a:r>
              <a:rPr lang="en-US" sz="2400" b="1" dirty="0">
                <a:latin typeface="EB Garamond" panose="00000500000000000000" pitchFamily="2" charset="0"/>
                <a:ea typeface="EB Garamond" panose="00000500000000000000" pitchFamily="2" charset="0"/>
              </a:rPr>
              <a:t> </a:t>
            </a:r>
            <a:r>
              <a:rPr lang="en-US" sz="2400" b="1" dirty="0" err="1">
                <a:latin typeface="EB Garamond" panose="00000500000000000000" pitchFamily="2" charset="0"/>
                <a:ea typeface="EB Garamond" panose="00000500000000000000" pitchFamily="2" charset="0"/>
              </a:rPr>
              <a:t>Dichloro</a:t>
            </a:r>
            <a:r>
              <a:rPr lang="en-US" sz="2400" b="1" dirty="0">
                <a:latin typeface="EB Garamond" panose="00000500000000000000" pitchFamily="2" charset="0"/>
                <a:ea typeface="EB Garamond" panose="00000500000000000000" pitchFamily="2" charset="0"/>
              </a:rPr>
              <a:t> diphenyl trichloroethane</a:t>
            </a:r>
            <a:r>
              <a:rPr lang="en-US" sz="2400" dirty="0"/>
              <a:t>)</a:t>
            </a:r>
            <a:br>
              <a:rPr lang="en-US" sz="2400" dirty="0"/>
            </a:br>
            <a:br>
              <a:rPr lang="en-US" sz="2800" dirty="0"/>
            </a:br>
            <a:r>
              <a:rPr lang="en-US" sz="2400" b="1" dirty="0">
                <a:latin typeface="EB Garamond" panose="00000500000000000000" pitchFamily="2" charset="0"/>
                <a:ea typeface="EB Garamond" panose="00000500000000000000" pitchFamily="2" charset="0"/>
                <a:cs typeface="Arial" panose="020B0604020202020204" pitchFamily="34" charset="0"/>
              </a:rPr>
              <a:t>played a role in the decline of bald eagle and other bird of prey population. </a:t>
            </a:r>
          </a:p>
          <a:p>
            <a:br>
              <a:rPr lang="en-US" sz="2400" b="1" dirty="0">
                <a:latin typeface="EB Garamond" panose="00000500000000000000" pitchFamily="2" charset="0"/>
                <a:ea typeface="EB Garamond" panose="00000500000000000000" pitchFamily="2" charset="0"/>
                <a:cs typeface="Arial" panose="020B0604020202020204" pitchFamily="34" charset="0"/>
              </a:rPr>
            </a:br>
            <a:r>
              <a:rPr lang="en-US" sz="2400" b="1" dirty="0">
                <a:latin typeface="EB Garamond" panose="00000500000000000000" pitchFamily="2" charset="0"/>
                <a:ea typeface="EB Garamond" panose="00000500000000000000" pitchFamily="2" charset="0"/>
                <a:cs typeface="Arial" panose="020B0604020202020204" pitchFamily="34" charset="0"/>
              </a:rPr>
              <a:t>Eggshell thinning. Premature breakage</a:t>
            </a:r>
            <a:br>
              <a:rPr lang="en-US" sz="2400" b="1" dirty="0">
                <a:latin typeface="EB Garamond" panose="00000500000000000000" pitchFamily="2" charset="0"/>
                <a:ea typeface="EB Garamond" panose="00000500000000000000" pitchFamily="2" charset="0"/>
                <a:cs typeface="Arial" panose="020B0604020202020204" pitchFamily="34" charset="0"/>
              </a:rPr>
            </a:br>
            <a:r>
              <a:rPr lang="en-IN" sz="2800" b="0" i="0" dirty="0">
                <a:solidFill>
                  <a:srgbClr val="E2EEFF"/>
                </a:solidFill>
                <a:effectLst/>
                <a:latin typeface="Google Sans"/>
              </a:rPr>
              <a:t>eggshell thinning.</a:t>
            </a:r>
            <a:r>
              <a:rPr lang="en-IN" sz="2800" b="0" i="0" dirty="0">
                <a:solidFill>
                  <a:srgbClr val="BDC1C6"/>
                </a:solidFill>
                <a:effectLst/>
                <a:latin typeface="Google Sans"/>
              </a:rPr>
              <a:t> </a:t>
            </a:r>
            <a:r>
              <a:rPr lang="en-IN" sz="2800" b="0" i="0" dirty="0">
                <a:solidFill>
                  <a:srgbClr val="E2EEFF"/>
                </a:solidFill>
                <a:effectLst/>
                <a:latin typeface="Google Sans"/>
              </a:rPr>
              <a:t>Premature b</a:t>
            </a:r>
            <a:br>
              <a:rPr lang="en-US" sz="2400" b="1" dirty="0">
                <a:latin typeface="EB Garamond" panose="00000500000000000000" pitchFamily="2" charset="0"/>
                <a:ea typeface="EB Garamond" panose="00000500000000000000" pitchFamily="2" charset="0"/>
                <a:cs typeface="Arial" panose="020B0604020202020204" pitchFamily="34" charset="0"/>
              </a:rPr>
            </a:br>
            <a:r>
              <a:rPr lang="en-US" sz="2400" b="1" dirty="0">
                <a:latin typeface="EB Garamond" panose="00000500000000000000" pitchFamily="2" charset="0"/>
                <a:ea typeface="EB Garamond" panose="00000500000000000000" pitchFamily="2" charset="0"/>
                <a:cs typeface="Arial" panose="020B0604020202020204" pitchFamily="34" charset="0"/>
              </a:rPr>
              <a:t>In 1972 DDT was banned from most uses in the united states.</a:t>
            </a:r>
            <a:endParaRPr lang="en-IN" sz="2400" dirty="0">
              <a:latin typeface="EB Garamond" panose="00000500000000000000" pitchFamily="2" charset="0"/>
              <a:ea typeface="EB Garamond" panose="00000500000000000000" pitchFamily="2" charset="0"/>
            </a:endParaRPr>
          </a:p>
        </p:txBody>
      </p:sp>
    </p:spTree>
    <p:extLst>
      <p:ext uri="{BB962C8B-B14F-4D97-AF65-F5344CB8AC3E}">
        <p14:creationId xmlns:p14="http://schemas.microsoft.com/office/powerpoint/2010/main" val="1309228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BE66E-1E73-E435-04D4-B6814660D964}"/>
              </a:ext>
            </a:extLst>
          </p:cNvPr>
          <p:cNvSpPr>
            <a:spLocks noGrp="1"/>
          </p:cNvSpPr>
          <p:nvPr>
            <p:ph type="title"/>
          </p:nvPr>
        </p:nvSpPr>
        <p:spPr>
          <a:xfrm>
            <a:off x="838200" y="1246909"/>
            <a:ext cx="10515600" cy="4249882"/>
          </a:xfrm>
        </p:spPr>
        <p:txBody>
          <a:bodyPr>
            <a:normAutofit/>
          </a:bodyPr>
          <a:lstStyle/>
          <a:p>
            <a:pPr algn="ctr"/>
            <a:r>
              <a:rPr lang="en-US" sz="7200" b="1" dirty="0">
                <a:latin typeface="Gill Sans Ultra Bold Condensed" panose="020B0A06020104020203" pitchFamily="34" charset="0"/>
              </a:rPr>
              <a:t>THANKYOU!</a:t>
            </a:r>
            <a:br>
              <a:rPr lang="en-US" sz="7200" b="1" dirty="0">
                <a:latin typeface="Gill Sans Ultra Bold Condensed" panose="020B0A06020104020203" pitchFamily="34" charset="0"/>
              </a:rPr>
            </a:br>
            <a:br>
              <a:rPr lang="en-US" sz="7200" b="1" dirty="0">
                <a:latin typeface="Gill Sans Ultra Bold Condensed" panose="020B0A06020104020203" pitchFamily="34" charset="0"/>
              </a:rPr>
            </a:br>
            <a:r>
              <a:rPr lang="en-US" sz="3200" dirty="0">
                <a:latin typeface="Gill Sans Ultra Bold Condensed" panose="020B0A06020104020203" pitchFamily="34" charset="0"/>
              </a:rPr>
              <a:t>Does any one have questions?</a:t>
            </a:r>
            <a:endParaRPr lang="en-IN" sz="3200" dirty="0">
              <a:latin typeface="Gill Sans Ultra Bold Condensed" panose="020B0A06020104020203" pitchFamily="34" charset="0"/>
            </a:endParaRPr>
          </a:p>
        </p:txBody>
      </p:sp>
    </p:spTree>
    <p:extLst>
      <p:ext uri="{BB962C8B-B14F-4D97-AF65-F5344CB8AC3E}">
        <p14:creationId xmlns:p14="http://schemas.microsoft.com/office/powerpoint/2010/main" val="2767038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282"/>
        <p:cNvGrpSpPr/>
        <p:nvPr/>
      </p:nvGrpSpPr>
      <p:grpSpPr>
        <a:xfrm>
          <a:off x="0" y="0"/>
          <a:ext cx="0" cy="0"/>
          <a:chOff x="0" y="0"/>
          <a:chExt cx="0" cy="0"/>
        </a:xfrm>
      </p:grpSpPr>
      <p:sp>
        <p:nvSpPr>
          <p:cNvPr id="2" name="Title 1"/>
          <p:cNvSpPr>
            <a:spLocks noGrp="1"/>
          </p:cNvSpPr>
          <p:nvPr>
            <p:ph type="title"/>
          </p:nvPr>
        </p:nvSpPr>
        <p:spPr>
          <a:xfrm>
            <a:off x="950967" y="1095022"/>
            <a:ext cx="5145200" cy="1384592"/>
          </a:xfrm>
        </p:spPr>
        <p:txBody>
          <a:bodyPr/>
          <a:lstStyle/>
          <a:p>
            <a:r>
              <a:rPr lang="en" sz="4400" dirty="0">
                <a:solidFill>
                  <a:schemeClr val="tx1"/>
                </a:solidFill>
              </a:rPr>
              <a:t>MODERN ARGRICULTURE</a:t>
            </a:r>
            <a:endParaRPr lang="en-CA" sz="4400" dirty="0">
              <a:solidFill>
                <a:schemeClr val="tx1"/>
              </a:solidFill>
            </a:endParaRPr>
          </a:p>
        </p:txBody>
      </p:sp>
      <p:sp>
        <p:nvSpPr>
          <p:cNvPr id="285" name="Google Shape;285;p36"/>
          <p:cNvSpPr txBox="1">
            <a:spLocks noGrp="1"/>
          </p:cNvSpPr>
          <p:nvPr>
            <p:ph type="subTitle" idx="1"/>
          </p:nvPr>
        </p:nvSpPr>
        <p:spPr>
          <a:xfrm>
            <a:off x="950967" y="2235709"/>
            <a:ext cx="5145200" cy="3267757"/>
          </a:xfrm>
          <a:prstGeom prst="rect">
            <a:avLst/>
          </a:prstGeom>
        </p:spPr>
        <p:txBody>
          <a:bodyPr spcFirstLastPara="1" wrap="square" lIns="121900" tIns="121900" rIns="121900" bIns="121900" anchor="t" anchorCtr="0">
            <a:noAutofit/>
          </a:bodyPr>
          <a:lstStyle/>
          <a:p>
            <a:pPr marL="0" indent="0"/>
            <a:br>
              <a:rPr lang="en-GB" sz="2000" dirty="0">
                <a:solidFill>
                  <a:schemeClr val="tx1"/>
                </a:solidFill>
              </a:rPr>
            </a:br>
            <a:r>
              <a:rPr lang="en-GB" sz="2000" dirty="0">
                <a:solidFill>
                  <a:schemeClr val="tx1"/>
                </a:solidFill>
              </a:rPr>
              <a:t>Modern agriculture refers to contemporary farming practices and technologies that increase the efficiency and productivity of food and </a:t>
            </a:r>
            <a:r>
              <a:rPr lang="en-GB" sz="2000" dirty="0" err="1">
                <a:solidFill>
                  <a:schemeClr val="tx1"/>
                </a:solidFill>
              </a:rPr>
              <a:t>fiber</a:t>
            </a:r>
            <a:r>
              <a:rPr lang="en-GB" sz="2000" dirty="0">
                <a:solidFill>
                  <a:schemeClr val="tx1"/>
                </a:solidFill>
              </a:rPr>
              <a:t> production. It encompasses a wide range of innovations and methods designed to meet the demands of a growing global population and address various challenges such as food security, environmental sustainability, and economic viability. </a:t>
            </a:r>
            <a:endParaRPr sz="2000" dirty="0">
              <a:solidFill>
                <a:schemeClr val="tx1"/>
              </a:solidFill>
            </a:endParaRPr>
          </a:p>
        </p:txBody>
      </p:sp>
      <p:pic>
        <p:nvPicPr>
          <p:cNvPr id="286" name="Google Shape;286;p36"/>
          <p:cNvPicPr preferRelativeResize="0"/>
          <p:nvPr/>
        </p:nvPicPr>
        <p:blipFill rotWithShape="1">
          <a:blip r:embed="rId4">
            <a:alphaModFix/>
          </a:blip>
          <a:srcRect l="24440" r="24440"/>
          <a:stretch/>
        </p:blipFill>
        <p:spPr>
          <a:xfrm>
            <a:off x="6932016" y="11967"/>
            <a:ext cx="5259987" cy="6858000"/>
          </a:xfrm>
          <a:prstGeom prst="rect">
            <a:avLst/>
          </a:prstGeom>
          <a:noFill/>
          <a:ln>
            <a:noFill/>
          </a:ln>
        </p:spPr>
      </p:pic>
      <p:sp>
        <p:nvSpPr>
          <p:cNvPr id="3" name="Google Shape;196;p30">
            <a:extLst>
              <a:ext uri="{FF2B5EF4-FFF2-40B4-BE49-F238E27FC236}">
                <a16:creationId xmlns:a16="http://schemas.microsoft.com/office/drawing/2014/main" id="{4C9FECF0-EA92-829D-CAD2-BCC024B9CEDE}"/>
              </a:ext>
            </a:extLst>
          </p:cNvPr>
          <p:cNvSpPr/>
          <p:nvPr/>
        </p:nvSpPr>
        <p:spPr>
          <a:xfrm rot="-5401006">
            <a:off x="3071343" y="3129914"/>
            <a:ext cx="7407535" cy="447328"/>
          </a:xfrm>
          <a:custGeom>
            <a:avLst/>
            <a:gdLst/>
            <a:ahLst/>
            <a:cxnLst/>
            <a:rect l="l" t="t" r="r" b="b"/>
            <a:pathLst>
              <a:path w="81327" h="21434" extrusionOk="0">
                <a:moveTo>
                  <a:pt x="21384" y="1495"/>
                </a:moveTo>
                <a:lnTo>
                  <a:pt x="21528" y="1543"/>
                </a:lnTo>
                <a:cubicBezTo>
                  <a:pt x="21512" y="1559"/>
                  <a:pt x="21480" y="1575"/>
                  <a:pt x="21448" y="1590"/>
                </a:cubicBezTo>
                <a:cubicBezTo>
                  <a:pt x="21416" y="1575"/>
                  <a:pt x="21369" y="1559"/>
                  <a:pt x="21306" y="1543"/>
                </a:cubicBezTo>
                <a:cubicBezTo>
                  <a:pt x="21337" y="1527"/>
                  <a:pt x="21369" y="1495"/>
                  <a:pt x="21384" y="1495"/>
                </a:cubicBezTo>
                <a:close/>
                <a:moveTo>
                  <a:pt x="40131" y="1352"/>
                </a:moveTo>
                <a:cubicBezTo>
                  <a:pt x="40146" y="1352"/>
                  <a:pt x="40210" y="1384"/>
                  <a:pt x="40210" y="1400"/>
                </a:cubicBezTo>
                <a:lnTo>
                  <a:pt x="40163" y="1590"/>
                </a:lnTo>
                <a:cubicBezTo>
                  <a:pt x="40114" y="1590"/>
                  <a:pt x="40067" y="1590"/>
                  <a:pt x="40035" y="1607"/>
                </a:cubicBezTo>
                <a:cubicBezTo>
                  <a:pt x="40019" y="1543"/>
                  <a:pt x="39987" y="1480"/>
                  <a:pt x="39987" y="1416"/>
                </a:cubicBezTo>
                <a:cubicBezTo>
                  <a:pt x="39987" y="1384"/>
                  <a:pt x="40082" y="1368"/>
                  <a:pt x="40131" y="1352"/>
                </a:cubicBezTo>
                <a:close/>
                <a:moveTo>
                  <a:pt x="34995" y="1336"/>
                </a:moveTo>
                <a:cubicBezTo>
                  <a:pt x="35058" y="1384"/>
                  <a:pt x="35106" y="1416"/>
                  <a:pt x="35202" y="1480"/>
                </a:cubicBezTo>
                <a:lnTo>
                  <a:pt x="36330" y="1480"/>
                </a:lnTo>
                <a:cubicBezTo>
                  <a:pt x="36361" y="1521"/>
                  <a:pt x="36386" y="1549"/>
                  <a:pt x="36403" y="1576"/>
                </a:cubicBezTo>
                <a:lnTo>
                  <a:pt x="36403" y="1576"/>
                </a:lnTo>
                <a:cubicBezTo>
                  <a:pt x="35848" y="1622"/>
                  <a:pt x="35262" y="1622"/>
                  <a:pt x="34439" y="1622"/>
                </a:cubicBezTo>
                <a:cubicBezTo>
                  <a:pt x="34740" y="1463"/>
                  <a:pt x="34867" y="1400"/>
                  <a:pt x="34995" y="1336"/>
                </a:cubicBezTo>
                <a:close/>
                <a:moveTo>
                  <a:pt x="26790" y="1639"/>
                </a:moveTo>
                <a:cubicBezTo>
                  <a:pt x="26822" y="1639"/>
                  <a:pt x="26839" y="1670"/>
                  <a:pt x="26870" y="1686"/>
                </a:cubicBezTo>
                <a:cubicBezTo>
                  <a:pt x="26822" y="1702"/>
                  <a:pt x="26775" y="1734"/>
                  <a:pt x="26727" y="1734"/>
                </a:cubicBezTo>
                <a:cubicBezTo>
                  <a:pt x="26695" y="1734"/>
                  <a:pt x="26680" y="1702"/>
                  <a:pt x="26648" y="1686"/>
                </a:cubicBezTo>
                <a:lnTo>
                  <a:pt x="26790" y="1639"/>
                </a:lnTo>
                <a:close/>
                <a:moveTo>
                  <a:pt x="42149" y="1352"/>
                </a:moveTo>
                <a:cubicBezTo>
                  <a:pt x="42181" y="1416"/>
                  <a:pt x="42198" y="1480"/>
                  <a:pt x="42230" y="1527"/>
                </a:cubicBezTo>
                <a:cubicBezTo>
                  <a:pt x="42086" y="1607"/>
                  <a:pt x="42007" y="1718"/>
                  <a:pt x="41831" y="1734"/>
                </a:cubicBezTo>
                <a:cubicBezTo>
                  <a:pt x="41672" y="1639"/>
                  <a:pt x="41831" y="1511"/>
                  <a:pt x="41689" y="1352"/>
                </a:cubicBezTo>
                <a:close/>
                <a:moveTo>
                  <a:pt x="36428" y="1623"/>
                </a:moveTo>
                <a:cubicBezTo>
                  <a:pt x="36507" y="1639"/>
                  <a:pt x="36570" y="1671"/>
                  <a:pt x="36633" y="1702"/>
                </a:cubicBezTo>
                <a:cubicBezTo>
                  <a:pt x="36582" y="1728"/>
                  <a:pt x="36546" y="1738"/>
                  <a:pt x="36519" y="1738"/>
                </a:cubicBezTo>
                <a:cubicBezTo>
                  <a:pt x="36460" y="1738"/>
                  <a:pt x="36448" y="1685"/>
                  <a:pt x="36428" y="1623"/>
                </a:cubicBezTo>
                <a:close/>
                <a:moveTo>
                  <a:pt x="60514" y="1639"/>
                </a:moveTo>
                <a:lnTo>
                  <a:pt x="60657" y="1686"/>
                </a:lnTo>
                <a:cubicBezTo>
                  <a:pt x="60641" y="1702"/>
                  <a:pt x="60610" y="1718"/>
                  <a:pt x="60578" y="1749"/>
                </a:cubicBezTo>
                <a:cubicBezTo>
                  <a:pt x="60529" y="1718"/>
                  <a:pt x="60482" y="1702"/>
                  <a:pt x="60434" y="1686"/>
                </a:cubicBezTo>
                <a:cubicBezTo>
                  <a:pt x="60466" y="1670"/>
                  <a:pt x="60498" y="1639"/>
                  <a:pt x="60514" y="1639"/>
                </a:cubicBezTo>
                <a:close/>
                <a:moveTo>
                  <a:pt x="38333" y="1352"/>
                </a:moveTo>
                <a:cubicBezTo>
                  <a:pt x="38397" y="1543"/>
                  <a:pt x="38414" y="1622"/>
                  <a:pt x="38429" y="1686"/>
                </a:cubicBezTo>
                <a:cubicBezTo>
                  <a:pt x="38341" y="1738"/>
                  <a:pt x="38268" y="1762"/>
                  <a:pt x="38197" y="1762"/>
                </a:cubicBezTo>
                <a:cubicBezTo>
                  <a:pt x="38138" y="1762"/>
                  <a:pt x="38080" y="1746"/>
                  <a:pt x="38015" y="1718"/>
                </a:cubicBezTo>
                <a:cubicBezTo>
                  <a:pt x="38032" y="1590"/>
                  <a:pt x="38255" y="1575"/>
                  <a:pt x="38333" y="1352"/>
                </a:cubicBezTo>
                <a:close/>
                <a:moveTo>
                  <a:pt x="33806" y="1329"/>
                </a:moveTo>
                <a:cubicBezTo>
                  <a:pt x="33829" y="1329"/>
                  <a:pt x="33845" y="1331"/>
                  <a:pt x="33850" y="1336"/>
                </a:cubicBezTo>
                <a:cubicBezTo>
                  <a:pt x="33977" y="1463"/>
                  <a:pt x="34072" y="1590"/>
                  <a:pt x="34168" y="1718"/>
                </a:cubicBezTo>
                <a:cubicBezTo>
                  <a:pt x="34136" y="1734"/>
                  <a:pt x="34121" y="1766"/>
                  <a:pt x="34089" y="1766"/>
                </a:cubicBezTo>
                <a:lnTo>
                  <a:pt x="33118" y="1766"/>
                </a:lnTo>
                <a:cubicBezTo>
                  <a:pt x="33055" y="1766"/>
                  <a:pt x="32991" y="1734"/>
                  <a:pt x="32912" y="1718"/>
                </a:cubicBezTo>
                <a:cubicBezTo>
                  <a:pt x="32905" y="1642"/>
                  <a:pt x="32947" y="1624"/>
                  <a:pt x="33004" y="1624"/>
                </a:cubicBezTo>
                <a:cubicBezTo>
                  <a:pt x="33057" y="1624"/>
                  <a:pt x="33124" y="1640"/>
                  <a:pt x="33174" y="1640"/>
                </a:cubicBezTo>
                <a:cubicBezTo>
                  <a:pt x="33183" y="1640"/>
                  <a:pt x="33191" y="1640"/>
                  <a:pt x="33199" y="1639"/>
                </a:cubicBezTo>
                <a:cubicBezTo>
                  <a:pt x="33341" y="1527"/>
                  <a:pt x="33485" y="1416"/>
                  <a:pt x="33612" y="1336"/>
                </a:cubicBezTo>
                <a:cubicBezTo>
                  <a:pt x="33686" y="1336"/>
                  <a:pt x="33760" y="1329"/>
                  <a:pt x="33806" y="1329"/>
                </a:cubicBezTo>
                <a:close/>
                <a:moveTo>
                  <a:pt x="59878" y="1622"/>
                </a:moveTo>
                <a:cubicBezTo>
                  <a:pt x="59910" y="1654"/>
                  <a:pt x="59925" y="1686"/>
                  <a:pt x="59957" y="1718"/>
                </a:cubicBezTo>
                <a:cubicBezTo>
                  <a:pt x="59925" y="1734"/>
                  <a:pt x="59910" y="1749"/>
                  <a:pt x="59878" y="1766"/>
                </a:cubicBezTo>
                <a:cubicBezTo>
                  <a:pt x="59862" y="1734"/>
                  <a:pt x="59815" y="1702"/>
                  <a:pt x="59815" y="1670"/>
                </a:cubicBezTo>
                <a:cubicBezTo>
                  <a:pt x="59815" y="1654"/>
                  <a:pt x="59862" y="1639"/>
                  <a:pt x="59878" y="1622"/>
                </a:cubicBezTo>
                <a:close/>
                <a:moveTo>
                  <a:pt x="63885" y="1480"/>
                </a:moveTo>
                <a:cubicBezTo>
                  <a:pt x="64044" y="1575"/>
                  <a:pt x="64044" y="1670"/>
                  <a:pt x="63885" y="1766"/>
                </a:cubicBezTo>
                <a:cubicBezTo>
                  <a:pt x="63726" y="1670"/>
                  <a:pt x="63726" y="1575"/>
                  <a:pt x="63885" y="1480"/>
                </a:cubicBezTo>
                <a:close/>
                <a:moveTo>
                  <a:pt x="40735" y="1781"/>
                </a:moveTo>
                <a:lnTo>
                  <a:pt x="40877" y="1829"/>
                </a:lnTo>
                <a:cubicBezTo>
                  <a:pt x="40846" y="1845"/>
                  <a:pt x="40814" y="1877"/>
                  <a:pt x="40799" y="1877"/>
                </a:cubicBezTo>
                <a:cubicBezTo>
                  <a:pt x="40750" y="1877"/>
                  <a:pt x="40703" y="1845"/>
                  <a:pt x="40655" y="1829"/>
                </a:cubicBezTo>
                <a:cubicBezTo>
                  <a:pt x="40671" y="1813"/>
                  <a:pt x="40703" y="1798"/>
                  <a:pt x="40735" y="1781"/>
                </a:cubicBezTo>
                <a:close/>
                <a:moveTo>
                  <a:pt x="21006" y="1634"/>
                </a:moveTo>
                <a:cubicBezTo>
                  <a:pt x="21079" y="1634"/>
                  <a:pt x="21079" y="1716"/>
                  <a:pt x="21115" y="1798"/>
                </a:cubicBezTo>
                <a:cubicBezTo>
                  <a:pt x="21127" y="1795"/>
                  <a:pt x="21138" y="1793"/>
                  <a:pt x="21149" y="1793"/>
                </a:cubicBezTo>
                <a:cubicBezTo>
                  <a:pt x="21197" y="1793"/>
                  <a:pt x="21237" y="1819"/>
                  <a:pt x="21289" y="1845"/>
                </a:cubicBezTo>
                <a:cubicBezTo>
                  <a:pt x="21238" y="1870"/>
                  <a:pt x="21202" y="1881"/>
                  <a:pt x="21175" y="1881"/>
                </a:cubicBezTo>
                <a:cubicBezTo>
                  <a:pt x="21102" y="1881"/>
                  <a:pt x="21102" y="1800"/>
                  <a:pt x="21066" y="1718"/>
                </a:cubicBezTo>
                <a:cubicBezTo>
                  <a:pt x="21049" y="1726"/>
                  <a:pt x="21032" y="1730"/>
                  <a:pt x="21016" y="1730"/>
                </a:cubicBezTo>
                <a:cubicBezTo>
                  <a:pt x="20975" y="1730"/>
                  <a:pt x="20938" y="1704"/>
                  <a:pt x="20892" y="1670"/>
                </a:cubicBezTo>
                <a:cubicBezTo>
                  <a:pt x="20943" y="1645"/>
                  <a:pt x="20979" y="1634"/>
                  <a:pt x="21006" y="1634"/>
                </a:cubicBezTo>
                <a:close/>
                <a:moveTo>
                  <a:pt x="42548" y="1622"/>
                </a:moveTo>
                <a:cubicBezTo>
                  <a:pt x="42707" y="1718"/>
                  <a:pt x="42707" y="1813"/>
                  <a:pt x="42548" y="1908"/>
                </a:cubicBezTo>
                <a:cubicBezTo>
                  <a:pt x="42389" y="1813"/>
                  <a:pt x="42389" y="1718"/>
                  <a:pt x="42548" y="1622"/>
                </a:cubicBezTo>
                <a:close/>
                <a:moveTo>
                  <a:pt x="18762" y="1908"/>
                </a:moveTo>
                <a:cubicBezTo>
                  <a:pt x="18777" y="1940"/>
                  <a:pt x="18809" y="1972"/>
                  <a:pt x="18825" y="2004"/>
                </a:cubicBezTo>
                <a:cubicBezTo>
                  <a:pt x="18825" y="2020"/>
                  <a:pt x="18777" y="2036"/>
                  <a:pt x="18762" y="2052"/>
                </a:cubicBezTo>
                <a:cubicBezTo>
                  <a:pt x="18730" y="2020"/>
                  <a:pt x="18698" y="1988"/>
                  <a:pt x="18681" y="1957"/>
                </a:cubicBezTo>
                <a:cubicBezTo>
                  <a:pt x="18681" y="1940"/>
                  <a:pt x="18730" y="1925"/>
                  <a:pt x="18762" y="1908"/>
                </a:cubicBezTo>
                <a:close/>
                <a:moveTo>
                  <a:pt x="22822" y="1758"/>
                </a:moveTo>
                <a:cubicBezTo>
                  <a:pt x="22963" y="1758"/>
                  <a:pt x="23110" y="1774"/>
                  <a:pt x="23261" y="1781"/>
                </a:cubicBezTo>
                <a:cubicBezTo>
                  <a:pt x="23292" y="1845"/>
                  <a:pt x="23309" y="1908"/>
                  <a:pt x="23341" y="1988"/>
                </a:cubicBezTo>
                <a:cubicBezTo>
                  <a:pt x="23175" y="2038"/>
                  <a:pt x="23013" y="2062"/>
                  <a:pt x="22853" y="2062"/>
                </a:cubicBezTo>
                <a:cubicBezTo>
                  <a:pt x="22707" y="2062"/>
                  <a:pt x="22563" y="2042"/>
                  <a:pt x="22419" y="2004"/>
                </a:cubicBezTo>
                <a:lnTo>
                  <a:pt x="22419" y="1829"/>
                </a:lnTo>
                <a:cubicBezTo>
                  <a:pt x="22546" y="1774"/>
                  <a:pt x="22681" y="1758"/>
                  <a:pt x="22822" y="1758"/>
                </a:cubicBezTo>
                <a:close/>
                <a:moveTo>
                  <a:pt x="15026" y="2079"/>
                </a:moveTo>
                <a:cubicBezTo>
                  <a:pt x="15048" y="2079"/>
                  <a:pt x="15063" y="2102"/>
                  <a:pt x="15088" y="2116"/>
                </a:cubicBezTo>
                <a:cubicBezTo>
                  <a:pt x="15041" y="2131"/>
                  <a:pt x="14993" y="2163"/>
                  <a:pt x="14946" y="2163"/>
                </a:cubicBezTo>
                <a:cubicBezTo>
                  <a:pt x="14914" y="2163"/>
                  <a:pt x="14897" y="2131"/>
                  <a:pt x="14866" y="2116"/>
                </a:cubicBezTo>
                <a:cubicBezTo>
                  <a:pt x="14914" y="2099"/>
                  <a:pt x="14961" y="2084"/>
                  <a:pt x="15009" y="2084"/>
                </a:cubicBezTo>
                <a:cubicBezTo>
                  <a:pt x="15016" y="2081"/>
                  <a:pt x="15021" y="2079"/>
                  <a:pt x="15026" y="2079"/>
                </a:cubicBezTo>
                <a:close/>
                <a:moveTo>
                  <a:pt x="20542" y="1908"/>
                </a:moveTo>
                <a:cubicBezTo>
                  <a:pt x="20701" y="2004"/>
                  <a:pt x="20701" y="2099"/>
                  <a:pt x="20542" y="2195"/>
                </a:cubicBezTo>
                <a:cubicBezTo>
                  <a:pt x="20383" y="2099"/>
                  <a:pt x="20383" y="2004"/>
                  <a:pt x="20542" y="1908"/>
                </a:cubicBezTo>
                <a:close/>
                <a:moveTo>
                  <a:pt x="45425" y="2195"/>
                </a:moveTo>
                <a:cubicBezTo>
                  <a:pt x="45457" y="2226"/>
                  <a:pt x="45488" y="2258"/>
                  <a:pt x="45505" y="2290"/>
                </a:cubicBezTo>
                <a:cubicBezTo>
                  <a:pt x="45473" y="2306"/>
                  <a:pt x="45457" y="2322"/>
                  <a:pt x="45425" y="2338"/>
                </a:cubicBezTo>
                <a:cubicBezTo>
                  <a:pt x="45409" y="2306"/>
                  <a:pt x="45378" y="2275"/>
                  <a:pt x="45361" y="2243"/>
                </a:cubicBezTo>
                <a:cubicBezTo>
                  <a:pt x="45361" y="2226"/>
                  <a:pt x="45409" y="2211"/>
                  <a:pt x="45425" y="2195"/>
                </a:cubicBezTo>
                <a:close/>
                <a:moveTo>
                  <a:pt x="68765" y="2195"/>
                </a:moveTo>
                <a:cubicBezTo>
                  <a:pt x="68797" y="2226"/>
                  <a:pt x="68829" y="2258"/>
                  <a:pt x="68846" y="2290"/>
                </a:cubicBezTo>
                <a:cubicBezTo>
                  <a:pt x="68814" y="2306"/>
                  <a:pt x="68797" y="2322"/>
                  <a:pt x="68765" y="2338"/>
                </a:cubicBezTo>
                <a:cubicBezTo>
                  <a:pt x="68750" y="2306"/>
                  <a:pt x="68718" y="2275"/>
                  <a:pt x="68702" y="2243"/>
                </a:cubicBezTo>
                <a:cubicBezTo>
                  <a:pt x="68702" y="2226"/>
                  <a:pt x="68750" y="2211"/>
                  <a:pt x="68765" y="2195"/>
                </a:cubicBezTo>
                <a:close/>
                <a:moveTo>
                  <a:pt x="36209" y="2330"/>
                </a:moveTo>
                <a:cubicBezTo>
                  <a:pt x="36283" y="2330"/>
                  <a:pt x="36354" y="2354"/>
                  <a:pt x="36426" y="2402"/>
                </a:cubicBezTo>
                <a:cubicBezTo>
                  <a:pt x="36354" y="2457"/>
                  <a:pt x="36283" y="2485"/>
                  <a:pt x="36209" y="2485"/>
                </a:cubicBezTo>
                <a:cubicBezTo>
                  <a:pt x="36136" y="2485"/>
                  <a:pt x="36060" y="2457"/>
                  <a:pt x="35980" y="2402"/>
                </a:cubicBezTo>
                <a:cubicBezTo>
                  <a:pt x="36060" y="2354"/>
                  <a:pt x="36136" y="2330"/>
                  <a:pt x="36209" y="2330"/>
                </a:cubicBezTo>
                <a:close/>
                <a:moveTo>
                  <a:pt x="14134" y="2370"/>
                </a:moveTo>
                <a:cubicBezTo>
                  <a:pt x="14166" y="2385"/>
                  <a:pt x="14230" y="2434"/>
                  <a:pt x="14278" y="2465"/>
                </a:cubicBezTo>
                <a:cubicBezTo>
                  <a:pt x="14507" y="2444"/>
                  <a:pt x="14636" y="2432"/>
                  <a:pt x="14714" y="2432"/>
                </a:cubicBezTo>
                <a:cubicBezTo>
                  <a:pt x="14814" y="2432"/>
                  <a:pt x="14830" y="2452"/>
                  <a:pt x="14866" y="2497"/>
                </a:cubicBezTo>
                <a:cubicBezTo>
                  <a:pt x="14834" y="2624"/>
                  <a:pt x="14643" y="2672"/>
                  <a:pt x="14532" y="2767"/>
                </a:cubicBezTo>
                <a:lnTo>
                  <a:pt x="13657" y="2767"/>
                </a:lnTo>
                <a:cubicBezTo>
                  <a:pt x="13625" y="2767"/>
                  <a:pt x="13594" y="2735"/>
                  <a:pt x="13610" y="2735"/>
                </a:cubicBezTo>
                <a:cubicBezTo>
                  <a:pt x="13784" y="2624"/>
                  <a:pt x="13960" y="2497"/>
                  <a:pt x="14134" y="2370"/>
                </a:cubicBezTo>
                <a:close/>
                <a:moveTo>
                  <a:pt x="15473" y="1897"/>
                </a:moveTo>
                <a:cubicBezTo>
                  <a:pt x="15543" y="1897"/>
                  <a:pt x="15644" y="1936"/>
                  <a:pt x="15820" y="2020"/>
                </a:cubicBezTo>
                <a:cubicBezTo>
                  <a:pt x="15891" y="2047"/>
                  <a:pt x="15969" y="2054"/>
                  <a:pt x="16050" y="2054"/>
                </a:cubicBezTo>
                <a:cubicBezTo>
                  <a:pt x="16131" y="2054"/>
                  <a:pt x="16214" y="2047"/>
                  <a:pt x="16297" y="2047"/>
                </a:cubicBezTo>
                <a:cubicBezTo>
                  <a:pt x="16428" y="2047"/>
                  <a:pt x="16560" y="2064"/>
                  <a:pt x="16678" y="2147"/>
                </a:cubicBezTo>
                <a:cubicBezTo>
                  <a:pt x="16456" y="2226"/>
                  <a:pt x="16265" y="2306"/>
                  <a:pt x="16010" y="2417"/>
                </a:cubicBezTo>
                <a:cubicBezTo>
                  <a:pt x="15995" y="2497"/>
                  <a:pt x="15947" y="2640"/>
                  <a:pt x="15915" y="2783"/>
                </a:cubicBezTo>
                <a:cubicBezTo>
                  <a:pt x="15597" y="2624"/>
                  <a:pt x="15851" y="2402"/>
                  <a:pt x="15709" y="2243"/>
                </a:cubicBezTo>
                <a:cubicBezTo>
                  <a:pt x="15597" y="2163"/>
                  <a:pt x="15470" y="2084"/>
                  <a:pt x="15327" y="1988"/>
                </a:cubicBezTo>
                <a:cubicBezTo>
                  <a:pt x="15372" y="1928"/>
                  <a:pt x="15410" y="1897"/>
                  <a:pt x="15473" y="1897"/>
                </a:cubicBezTo>
                <a:close/>
                <a:moveTo>
                  <a:pt x="10827" y="2911"/>
                </a:moveTo>
                <a:cubicBezTo>
                  <a:pt x="10844" y="3006"/>
                  <a:pt x="10859" y="3085"/>
                  <a:pt x="10859" y="3180"/>
                </a:cubicBezTo>
                <a:cubicBezTo>
                  <a:pt x="10685" y="3197"/>
                  <a:pt x="10557" y="3197"/>
                  <a:pt x="10414" y="3212"/>
                </a:cubicBezTo>
                <a:cubicBezTo>
                  <a:pt x="10398" y="3244"/>
                  <a:pt x="10335" y="3292"/>
                  <a:pt x="10286" y="3324"/>
                </a:cubicBezTo>
                <a:cubicBezTo>
                  <a:pt x="10144" y="3212"/>
                  <a:pt x="10303" y="3212"/>
                  <a:pt x="10477" y="3180"/>
                </a:cubicBezTo>
                <a:cubicBezTo>
                  <a:pt x="10462" y="3053"/>
                  <a:pt x="10604" y="2990"/>
                  <a:pt x="10827" y="2911"/>
                </a:cubicBezTo>
                <a:close/>
                <a:moveTo>
                  <a:pt x="16408" y="3038"/>
                </a:moveTo>
                <a:lnTo>
                  <a:pt x="16408" y="3308"/>
                </a:lnTo>
                <a:cubicBezTo>
                  <a:pt x="16297" y="3324"/>
                  <a:pt x="16186" y="3339"/>
                  <a:pt x="16042" y="3356"/>
                </a:cubicBezTo>
                <a:cubicBezTo>
                  <a:pt x="16010" y="3276"/>
                  <a:pt x="15995" y="3197"/>
                  <a:pt x="15963" y="3085"/>
                </a:cubicBezTo>
                <a:cubicBezTo>
                  <a:pt x="16106" y="3070"/>
                  <a:pt x="16201" y="3053"/>
                  <a:pt x="16408" y="3038"/>
                </a:cubicBezTo>
                <a:close/>
                <a:moveTo>
                  <a:pt x="7456" y="3657"/>
                </a:moveTo>
                <a:cubicBezTo>
                  <a:pt x="7473" y="3657"/>
                  <a:pt x="7505" y="3689"/>
                  <a:pt x="7536" y="3706"/>
                </a:cubicBezTo>
                <a:cubicBezTo>
                  <a:pt x="7488" y="3721"/>
                  <a:pt x="7441" y="3737"/>
                  <a:pt x="7377" y="3753"/>
                </a:cubicBezTo>
                <a:cubicBezTo>
                  <a:pt x="7361" y="3753"/>
                  <a:pt x="7329" y="3721"/>
                  <a:pt x="7314" y="3706"/>
                </a:cubicBezTo>
                <a:cubicBezTo>
                  <a:pt x="7361" y="3689"/>
                  <a:pt x="7409" y="3657"/>
                  <a:pt x="7456" y="3657"/>
                </a:cubicBezTo>
                <a:close/>
                <a:moveTo>
                  <a:pt x="11193" y="3197"/>
                </a:moveTo>
                <a:cubicBezTo>
                  <a:pt x="11399" y="3324"/>
                  <a:pt x="11240" y="3451"/>
                  <a:pt x="11304" y="3515"/>
                </a:cubicBezTo>
                <a:cubicBezTo>
                  <a:pt x="11177" y="3674"/>
                  <a:pt x="11081" y="3785"/>
                  <a:pt x="10971" y="3928"/>
                </a:cubicBezTo>
                <a:lnTo>
                  <a:pt x="10494" y="3547"/>
                </a:lnTo>
                <a:cubicBezTo>
                  <a:pt x="10573" y="3515"/>
                  <a:pt x="10716" y="3483"/>
                  <a:pt x="10844" y="3419"/>
                </a:cubicBezTo>
                <a:cubicBezTo>
                  <a:pt x="10971" y="3356"/>
                  <a:pt x="11081" y="3276"/>
                  <a:pt x="11193" y="3197"/>
                </a:cubicBezTo>
                <a:close/>
                <a:moveTo>
                  <a:pt x="28126" y="3801"/>
                </a:moveTo>
                <a:cubicBezTo>
                  <a:pt x="28142" y="3801"/>
                  <a:pt x="28206" y="3833"/>
                  <a:pt x="28206" y="3848"/>
                </a:cubicBezTo>
                <a:lnTo>
                  <a:pt x="28158" y="4039"/>
                </a:lnTo>
                <a:lnTo>
                  <a:pt x="28031" y="4039"/>
                </a:lnTo>
                <a:cubicBezTo>
                  <a:pt x="28015" y="3975"/>
                  <a:pt x="27983" y="3912"/>
                  <a:pt x="27983" y="3848"/>
                </a:cubicBezTo>
                <a:cubicBezTo>
                  <a:pt x="27983" y="3833"/>
                  <a:pt x="28079" y="3816"/>
                  <a:pt x="28126" y="3801"/>
                </a:cubicBezTo>
                <a:close/>
                <a:moveTo>
                  <a:pt x="24873" y="3908"/>
                </a:moveTo>
                <a:cubicBezTo>
                  <a:pt x="24946" y="3908"/>
                  <a:pt x="25018" y="3936"/>
                  <a:pt x="25090" y="3992"/>
                </a:cubicBezTo>
                <a:cubicBezTo>
                  <a:pt x="25018" y="4040"/>
                  <a:pt x="24946" y="4063"/>
                  <a:pt x="24873" y="4063"/>
                </a:cubicBezTo>
                <a:cubicBezTo>
                  <a:pt x="24799" y="4063"/>
                  <a:pt x="24724" y="4040"/>
                  <a:pt x="24645" y="3992"/>
                </a:cubicBezTo>
                <a:cubicBezTo>
                  <a:pt x="24724" y="3936"/>
                  <a:pt x="24799" y="3908"/>
                  <a:pt x="24873" y="3908"/>
                </a:cubicBezTo>
                <a:close/>
                <a:moveTo>
                  <a:pt x="24787" y="4230"/>
                </a:moveTo>
                <a:cubicBezTo>
                  <a:pt x="24819" y="4246"/>
                  <a:pt x="24851" y="4261"/>
                  <a:pt x="24867" y="4278"/>
                </a:cubicBezTo>
                <a:lnTo>
                  <a:pt x="24723" y="4325"/>
                </a:lnTo>
                <a:cubicBezTo>
                  <a:pt x="24708" y="4325"/>
                  <a:pt x="24676" y="4293"/>
                  <a:pt x="24645" y="4278"/>
                </a:cubicBezTo>
                <a:lnTo>
                  <a:pt x="24787" y="4230"/>
                </a:lnTo>
                <a:close/>
                <a:moveTo>
                  <a:pt x="20526" y="4357"/>
                </a:moveTo>
                <a:cubicBezTo>
                  <a:pt x="20558" y="4357"/>
                  <a:pt x="20589" y="4405"/>
                  <a:pt x="20606" y="4437"/>
                </a:cubicBezTo>
                <a:cubicBezTo>
                  <a:pt x="20606" y="4452"/>
                  <a:pt x="20558" y="4484"/>
                  <a:pt x="20542" y="4484"/>
                </a:cubicBezTo>
                <a:cubicBezTo>
                  <a:pt x="20430" y="4484"/>
                  <a:pt x="20335" y="4469"/>
                  <a:pt x="20240" y="4469"/>
                </a:cubicBezTo>
                <a:lnTo>
                  <a:pt x="20240" y="4373"/>
                </a:lnTo>
                <a:cubicBezTo>
                  <a:pt x="20335" y="4373"/>
                  <a:pt x="20430" y="4357"/>
                  <a:pt x="20526" y="4357"/>
                </a:cubicBezTo>
                <a:close/>
                <a:moveTo>
                  <a:pt x="9858" y="4055"/>
                </a:moveTo>
                <a:lnTo>
                  <a:pt x="9858" y="4055"/>
                </a:lnTo>
                <a:cubicBezTo>
                  <a:pt x="10208" y="4293"/>
                  <a:pt x="9731" y="4357"/>
                  <a:pt x="9682" y="4501"/>
                </a:cubicBezTo>
                <a:cubicBezTo>
                  <a:pt x="9476" y="4484"/>
                  <a:pt x="9285" y="4516"/>
                  <a:pt x="9110" y="4452"/>
                </a:cubicBezTo>
                <a:cubicBezTo>
                  <a:pt x="9126" y="4452"/>
                  <a:pt x="9491" y="4310"/>
                  <a:pt x="9491" y="4293"/>
                </a:cubicBezTo>
                <a:lnTo>
                  <a:pt x="9349" y="4102"/>
                </a:lnTo>
                <a:cubicBezTo>
                  <a:pt x="9418" y="4068"/>
                  <a:pt x="9493" y="4061"/>
                  <a:pt x="9569" y="4061"/>
                </a:cubicBezTo>
                <a:cubicBezTo>
                  <a:pt x="9626" y="4061"/>
                  <a:pt x="9684" y="4065"/>
                  <a:pt x="9741" y="4065"/>
                </a:cubicBezTo>
                <a:cubicBezTo>
                  <a:pt x="9781" y="4065"/>
                  <a:pt x="9820" y="4063"/>
                  <a:pt x="9858" y="4055"/>
                </a:cubicBezTo>
                <a:close/>
                <a:moveTo>
                  <a:pt x="6535" y="4250"/>
                </a:moveTo>
                <a:cubicBezTo>
                  <a:pt x="6581" y="4250"/>
                  <a:pt x="6605" y="4256"/>
                  <a:pt x="6630" y="4261"/>
                </a:cubicBezTo>
                <a:cubicBezTo>
                  <a:pt x="6471" y="4357"/>
                  <a:pt x="6423" y="4484"/>
                  <a:pt x="6343" y="4611"/>
                </a:cubicBezTo>
                <a:cubicBezTo>
                  <a:pt x="6235" y="4620"/>
                  <a:pt x="6126" y="4642"/>
                  <a:pt x="6019" y="4642"/>
                </a:cubicBezTo>
                <a:cubicBezTo>
                  <a:pt x="5923" y="4642"/>
                  <a:pt x="5829" y="4624"/>
                  <a:pt x="5739" y="4564"/>
                </a:cubicBezTo>
                <a:cubicBezTo>
                  <a:pt x="5756" y="4452"/>
                  <a:pt x="5962" y="4484"/>
                  <a:pt x="6025" y="4389"/>
                </a:cubicBezTo>
                <a:cubicBezTo>
                  <a:pt x="6051" y="4357"/>
                  <a:pt x="6084" y="4328"/>
                  <a:pt x="6103" y="4310"/>
                </a:cubicBezTo>
                <a:lnTo>
                  <a:pt x="6103" y="4310"/>
                </a:lnTo>
                <a:cubicBezTo>
                  <a:pt x="6346" y="4263"/>
                  <a:pt x="6466" y="4250"/>
                  <a:pt x="6535" y="4250"/>
                </a:cubicBezTo>
                <a:close/>
                <a:moveTo>
                  <a:pt x="5421" y="5056"/>
                </a:moveTo>
                <a:lnTo>
                  <a:pt x="5421" y="5056"/>
                </a:lnTo>
                <a:cubicBezTo>
                  <a:pt x="5580" y="5168"/>
                  <a:pt x="5533" y="5247"/>
                  <a:pt x="5470" y="5343"/>
                </a:cubicBezTo>
                <a:cubicBezTo>
                  <a:pt x="5215" y="5279"/>
                  <a:pt x="5279" y="5184"/>
                  <a:pt x="5421" y="5056"/>
                </a:cubicBezTo>
                <a:close/>
                <a:moveTo>
                  <a:pt x="4086" y="5932"/>
                </a:moveTo>
                <a:cubicBezTo>
                  <a:pt x="4117" y="5963"/>
                  <a:pt x="4134" y="5995"/>
                  <a:pt x="4166" y="6027"/>
                </a:cubicBezTo>
                <a:cubicBezTo>
                  <a:pt x="4134" y="6042"/>
                  <a:pt x="4117" y="6059"/>
                  <a:pt x="4086" y="6074"/>
                </a:cubicBezTo>
                <a:cubicBezTo>
                  <a:pt x="4054" y="6042"/>
                  <a:pt x="4022" y="6010"/>
                  <a:pt x="4022" y="5979"/>
                </a:cubicBezTo>
                <a:cubicBezTo>
                  <a:pt x="4007" y="5963"/>
                  <a:pt x="4054" y="5947"/>
                  <a:pt x="4086" y="5932"/>
                </a:cubicBezTo>
                <a:close/>
                <a:moveTo>
                  <a:pt x="4531" y="7363"/>
                </a:moveTo>
                <a:cubicBezTo>
                  <a:pt x="4547" y="7394"/>
                  <a:pt x="4594" y="7426"/>
                  <a:pt x="4594" y="7458"/>
                </a:cubicBezTo>
                <a:cubicBezTo>
                  <a:pt x="4611" y="7473"/>
                  <a:pt x="4547" y="7490"/>
                  <a:pt x="4531" y="7505"/>
                </a:cubicBezTo>
                <a:cubicBezTo>
                  <a:pt x="4499" y="7473"/>
                  <a:pt x="4484" y="7441"/>
                  <a:pt x="4452" y="7410"/>
                </a:cubicBezTo>
                <a:cubicBezTo>
                  <a:pt x="4484" y="7394"/>
                  <a:pt x="4499" y="7378"/>
                  <a:pt x="4531" y="7363"/>
                </a:cubicBezTo>
                <a:close/>
                <a:moveTo>
                  <a:pt x="4340" y="7681"/>
                </a:moveTo>
                <a:cubicBezTo>
                  <a:pt x="4372" y="7696"/>
                  <a:pt x="4388" y="7712"/>
                  <a:pt x="4420" y="7728"/>
                </a:cubicBezTo>
                <a:lnTo>
                  <a:pt x="4276" y="7776"/>
                </a:lnTo>
                <a:cubicBezTo>
                  <a:pt x="4245" y="7776"/>
                  <a:pt x="4229" y="7744"/>
                  <a:pt x="4198" y="7728"/>
                </a:cubicBezTo>
                <a:lnTo>
                  <a:pt x="4340" y="7681"/>
                </a:lnTo>
                <a:close/>
                <a:moveTo>
                  <a:pt x="77020" y="8391"/>
                </a:moveTo>
                <a:cubicBezTo>
                  <a:pt x="77092" y="8391"/>
                  <a:pt x="77090" y="8469"/>
                  <a:pt x="77113" y="8539"/>
                </a:cubicBezTo>
                <a:cubicBezTo>
                  <a:pt x="77033" y="8491"/>
                  <a:pt x="76970" y="8459"/>
                  <a:pt x="76906" y="8427"/>
                </a:cubicBezTo>
                <a:cubicBezTo>
                  <a:pt x="76957" y="8402"/>
                  <a:pt x="76994" y="8391"/>
                  <a:pt x="77020" y="8391"/>
                </a:cubicBezTo>
                <a:close/>
                <a:moveTo>
                  <a:pt x="4467" y="8953"/>
                </a:moveTo>
                <a:lnTo>
                  <a:pt x="4467" y="8953"/>
                </a:lnTo>
                <a:cubicBezTo>
                  <a:pt x="4738" y="9016"/>
                  <a:pt x="4675" y="9112"/>
                  <a:pt x="4531" y="9239"/>
                </a:cubicBezTo>
                <a:cubicBezTo>
                  <a:pt x="4372" y="9127"/>
                  <a:pt x="4404" y="9048"/>
                  <a:pt x="4467" y="8953"/>
                </a:cubicBezTo>
                <a:close/>
                <a:moveTo>
                  <a:pt x="79657" y="9811"/>
                </a:moveTo>
                <a:cubicBezTo>
                  <a:pt x="79689" y="9843"/>
                  <a:pt x="79721" y="9875"/>
                  <a:pt x="79736" y="9906"/>
                </a:cubicBezTo>
                <a:cubicBezTo>
                  <a:pt x="79721" y="9922"/>
                  <a:pt x="79689" y="9938"/>
                  <a:pt x="79657" y="9954"/>
                </a:cubicBezTo>
                <a:cubicBezTo>
                  <a:pt x="79641" y="9922"/>
                  <a:pt x="79609" y="9890"/>
                  <a:pt x="79594" y="9858"/>
                </a:cubicBezTo>
                <a:cubicBezTo>
                  <a:pt x="79594" y="9843"/>
                  <a:pt x="79641" y="9826"/>
                  <a:pt x="79657" y="9811"/>
                </a:cubicBezTo>
                <a:close/>
                <a:moveTo>
                  <a:pt x="2973" y="11385"/>
                </a:moveTo>
                <a:cubicBezTo>
                  <a:pt x="3132" y="11480"/>
                  <a:pt x="3132" y="11575"/>
                  <a:pt x="2973" y="11671"/>
                </a:cubicBezTo>
                <a:cubicBezTo>
                  <a:pt x="2814" y="11575"/>
                  <a:pt x="2814" y="11480"/>
                  <a:pt x="2973" y="11385"/>
                </a:cubicBezTo>
                <a:close/>
                <a:moveTo>
                  <a:pt x="2321" y="11671"/>
                </a:moveTo>
                <a:cubicBezTo>
                  <a:pt x="2417" y="11798"/>
                  <a:pt x="2655" y="11814"/>
                  <a:pt x="2639" y="11957"/>
                </a:cubicBezTo>
                <a:cubicBezTo>
                  <a:pt x="2750" y="11957"/>
                  <a:pt x="2845" y="11973"/>
                  <a:pt x="2814" y="12052"/>
                </a:cubicBezTo>
                <a:cubicBezTo>
                  <a:pt x="2814" y="12084"/>
                  <a:pt x="2703" y="12084"/>
                  <a:pt x="2639" y="12101"/>
                </a:cubicBezTo>
                <a:cubicBezTo>
                  <a:pt x="2653" y="12172"/>
                  <a:pt x="2629" y="12230"/>
                  <a:pt x="2531" y="12230"/>
                </a:cubicBezTo>
                <a:cubicBezTo>
                  <a:pt x="2520" y="12230"/>
                  <a:pt x="2508" y="12229"/>
                  <a:pt x="2496" y="12228"/>
                </a:cubicBezTo>
                <a:cubicBezTo>
                  <a:pt x="2464" y="12211"/>
                  <a:pt x="2449" y="12148"/>
                  <a:pt x="2417" y="12101"/>
                </a:cubicBezTo>
                <a:cubicBezTo>
                  <a:pt x="2305" y="12148"/>
                  <a:pt x="2194" y="12196"/>
                  <a:pt x="2050" y="12243"/>
                </a:cubicBezTo>
                <a:cubicBezTo>
                  <a:pt x="2019" y="12179"/>
                  <a:pt x="1955" y="12116"/>
                  <a:pt x="1987" y="12069"/>
                </a:cubicBezTo>
                <a:cubicBezTo>
                  <a:pt x="2067" y="11925"/>
                  <a:pt x="2194" y="11814"/>
                  <a:pt x="2321" y="11671"/>
                </a:cubicBezTo>
                <a:close/>
                <a:moveTo>
                  <a:pt x="3195" y="12101"/>
                </a:moveTo>
                <a:cubicBezTo>
                  <a:pt x="3354" y="12211"/>
                  <a:pt x="3354" y="12307"/>
                  <a:pt x="3195" y="12402"/>
                </a:cubicBezTo>
                <a:cubicBezTo>
                  <a:pt x="3036" y="12307"/>
                  <a:pt x="3036" y="12211"/>
                  <a:pt x="3195" y="12101"/>
                </a:cubicBezTo>
                <a:close/>
                <a:moveTo>
                  <a:pt x="2527" y="12529"/>
                </a:moveTo>
                <a:cubicBezTo>
                  <a:pt x="2718" y="12688"/>
                  <a:pt x="2718" y="12832"/>
                  <a:pt x="2527" y="12974"/>
                </a:cubicBezTo>
                <a:cubicBezTo>
                  <a:pt x="2337" y="12832"/>
                  <a:pt x="2337" y="12688"/>
                  <a:pt x="2527" y="12529"/>
                </a:cubicBezTo>
                <a:close/>
                <a:moveTo>
                  <a:pt x="3354" y="12705"/>
                </a:moveTo>
                <a:cubicBezTo>
                  <a:pt x="3577" y="12720"/>
                  <a:pt x="3609" y="12847"/>
                  <a:pt x="3768" y="12896"/>
                </a:cubicBezTo>
                <a:cubicBezTo>
                  <a:pt x="3752" y="12959"/>
                  <a:pt x="3736" y="13023"/>
                  <a:pt x="3704" y="13102"/>
                </a:cubicBezTo>
                <a:cubicBezTo>
                  <a:pt x="3481" y="13086"/>
                  <a:pt x="3450" y="12943"/>
                  <a:pt x="3291" y="12911"/>
                </a:cubicBezTo>
                <a:cubicBezTo>
                  <a:pt x="3307" y="12832"/>
                  <a:pt x="3339" y="12768"/>
                  <a:pt x="3354" y="12705"/>
                </a:cubicBezTo>
                <a:close/>
                <a:moveTo>
                  <a:pt x="1192" y="12959"/>
                </a:moveTo>
                <a:lnTo>
                  <a:pt x="1192" y="12959"/>
                </a:lnTo>
                <a:cubicBezTo>
                  <a:pt x="1367" y="13070"/>
                  <a:pt x="1319" y="13150"/>
                  <a:pt x="1255" y="13245"/>
                </a:cubicBezTo>
                <a:cubicBezTo>
                  <a:pt x="986" y="13182"/>
                  <a:pt x="1049" y="13086"/>
                  <a:pt x="1192" y="12959"/>
                </a:cubicBezTo>
                <a:close/>
                <a:moveTo>
                  <a:pt x="78252" y="14831"/>
                </a:moveTo>
                <a:cubicBezTo>
                  <a:pt x="78361" y="14831"/>
                  <a:pt x="78479" y="14858"/>
                  <a:pt x="78591" y="14867"/>
                </a:cubicBezTo>
                <a:cubicBezTo>
                  <a:pt x="78623" y="14899"/>
                  <a:pt x="78799" y="14963"/>
                  <a:pt x="78560" y="14994"/>
                </a:cubicBezTo>
                <a:cubicBezTo>
                  <a:pt x="78483" y="14994"/>
                  <a:pt x="78427" y="15046"/>
                  <a:pt x="78457" y="15057"/>
                </a:cubicBezTo>
                <a:lnTo>
                  <a:pt x="78457" y="15057"/>
                </a:lnTo>
                <a:cubicBezTo>
                  <a:pt x="78201" y="15051"/>
                  <a:pt x="78109" y="14975"/>
                  <a:pt x="78004" y="14914"/>
                </a:cubicBezTo>
                <a:cubicBezTo>
                  <a:pt x="78076" y="14850"/>
                  <a:pt x="78161" y="14831"/>
                  <a:pt x="78252" y="14831"/>
                </a:cubicBezTo>
                <a:close/>
                <a:moveTo>
                  <a:pt x="2623" y="16107"/>
                </a:moveTo>
                <a:lnTo>
                  <a:pt x="2845" y="16218"/>
                </a:lnTo>
                <a:cubicBezTo>
                  <a:pt x="2794" y="16244"/>
                  <a:pt x="2757" y="16255"/>
                  <a:pt x="2731" y="16255"/>
                </a:cubicBezTo>
                <a:cubicBezTo>
                  <a:pt x="2659" y="16255"/>
                  <a:pt x="2658" y="16177"/>
                  <a:pt x="2623" y="16107"/>
                </a:cubicBezTo>
                <a:close/>
                <a:moveTo>
                  <a:pt x="75174" y="16871"/>
                </a:moveTo>
                <a:cubicBezTo>
                  <a:pt x="75237" y="16886"/>
                  <a:pt x="75284" y="16902"/>
                  <a:pt x="75333" y="16918"/>
                </a:cubicBezTo>
                <a:cubicBezTo>
                  <a:pt x="75301" y="16934"/>
                  <a:pt x="75284" y="16949"/>
                  <a:pt x="75253" y="16966"/>
                </a:cubicBezTo>
                <a:lnTo>
                  <a:pt x="75110" y="16918"/>
                </a:lnTo>
                <a:cubicBezTo>
                  <a:pt x="75125" y="16902"/>
                  <a:pt x="75157" y="16871"/>
                  <a:pt x="75174" y="16871"/>
                </a:cubicBezTo>
                <a:close/>
                <a:moveTo>
                  <a:pt x="46650" y="0"/>
                </a:moveTo>
                <a:cubicBezTo>
                  <a:pt x="46522" y="64"/>
                  <a:pt x="46411" y="128"/>
                  <a:pt x="46300" y="191"/>
                </a:cubicBezTo>
                <a:lnTo>
                  <a:pt x="45886" y="191"/>
                </a:lnTo>
                <a:cubicBezTo>
                  <a:pt x="45791" y="240"/>
                  <a:pt x="45711" y="271"/>
                  <a:pt x="45647" y="318"/>
                </a:cubicBezTo>
                <a:cubicBezTo>
                  <a:pt x="45552" y="271"/>
                  <a:pt x="45473" y="223"/>
                  <a:pt x="45425" y="191"/>
                </a:cubicBezTo>
                <a:lnTo>
                  <a:pt x="44773" y="191"/>
                </a:lnTo>
                <a:cubicBezTo>
                  <a:pt x="44662" y="255"/>
                  <a:pt x="44566" y="287"/>
                  <a:pt x="44487" y="335"/>
                </a:cubicBezTo>
                <a:lnTo>
                  <a:pt x="43294" y="335"/>
                </a:lnTo>
                <a:cubicBezTo>
                  <a:pt x="43438" y="558"/>
                  <a:pt x="43152" y="621"/>
                  <a:pt x="42944" y="780"/>
                </a:cubicBezTo>
                <a:cubicBezTo>
                  <a:pt x="42913" y="636"/>
                  <a:pt x="42866" y="494"/>
                  <a:pt x="42834" y="367"/>
                </a:cubicBezTo>
                <a:cubicBezTo>
                  <a:pt x="42738" y="303"/>
                  <a:pt x="42626" y="240"/>
                  <a:pt x="42548" y="191"/>
                </a:cubicBezTo>
                <a:lnTo>
                  <a:pt x="41880" y="191"/>
                </a:lnTo>
                <a:cubicBezTo>
                  <a:pt x="41784" y="240"/>
                  <a:pt x="41704" y="271"/>
                  <a:pt x="41641" y="318"/>
                </a:cubicBezTo>
                <a:cubicBezTo>
                  <a:pt x="41562" y="271"/>
                  <a:pt x="41513" y="240"/>
                  <a:pt x="41450" y="191"/>
                </a:cubicBezTo>
                <a:lnTo>
                  <a:pt x="40958" y="191"/>
                </a:lnTo>
                <a:cubicBezTo>
                  <a:pt x="40894" y="287"/>
                  <a:pt x="40830" y="367"/>
                  <a:pt x="40782" y="462"/>
                </a:cubicBezTo>
                <a:cubicBezTo>
                  <a:pt x="40750" y="446"/>
                  <a:pt x="40735" y="446"/>
                  <a:pt x="40703" y="430"/>
                </a:cubicBezTo>
                <a:cubicBezTo>
                  <a:pt x="40655" y="350"/>
                  <a:pt x="40623" y="271"/>
                  <a:pt x="40576" y="191"/>
                </a:cubicBezTo>
                <a:lnTo>
                  <a:pt x="40322" y="191"/>
                </a:lnTo>
                <a:cubicBezTo>
                  <a:pt x="40258" y="223"/>
                  <a:pt x="40163" y="271"/>
                  <a:pt x="40082" y="318"/>
                </a:cubicBezTo>
                <a:cubicBezTo>
                  <a:pt x="40051" y="325"/>
                  <a:pt x="40018" y="327"/>
                  <a:pt x="39985" y="327"/>
                </a:cubicBezTo>
                <a:cubicBezTo>
                  <a:pt x="39925" y="327"/>
                  <a:pt x="39862" y="320"/>
                  <a:pt x="39800" y="320"/>
                </a:cubicBezTo>
                <a:cubicBezTo>
                  <a:pt x="39718" y="320"/>
                  <a:pt x="39640" y="331"/>
                  <a:pt x="39574" y="382"/>
                </a:cubicBezTo>
                <a:cubicBezTo>
                  <a:pt x="39510" y="446"/>
                  <a:pt x="39590" y="573"/>
                  <a:pt x="39415" y="605"/>
                </a:cubicBezTo>
                <a:cubicBezTo>
                  <a:pt x="39240" y="367"/>
                  <a:pt x="38763" y="573"/>
                  <a:pt x="38573" y="350"/>
                </a:cubicBezTo>
                <a:cubicBezTo>
                  <a:pt x="38557" y="335"/>
                  <a:pt x="38507" y="331"/>
                  <a:pt x="38447" y="331"/>
                </a:cubicBezTo>
                <a:cubicBezTo>
                  <a:pt x="38384" y="331"/>
                  <a:pt x="38311" y="335"/>
                  <a:pt x="38255" y="335"/>
                </a:cubicBezTo>
                <a:cubicBezTo>
                  <a:pt x="38199" y="327"/>
                  <a:pt x="38143" y="323"/>
                  <a:pt x="38087" y="323"/>
                </a:cubicBezTo>
                <a:cubicBezTo>
                  <a:pt x="38032" y="323"/>
                  <a:pt x="37976" y="327"/>
                  <a:pt x="37920" y="335"/>
                </a:cubicBezTo>
                <a:cubicBezTo>
                  <a:pt x="37888" y="335"/>
                  <a:pt x="37856" y="350"/>
                  <a:pt x="37825" y="350"/>
                </a:cubicBezTo>
                <a:lnTo>
                  <a:pt x="37841" y="367"/>
                </a:lnTo>
                <a:cubicBezTo>
                  <a:pt x="37729" y="414"/>
                  <a:pt x="37602" y="462"/>
                  <a:pt x="37491" y="494"/>
                </a:cubicBezTo>
                <a:cubicBezTo>
                  <a:pt x="37380" y="430"/>
                  <a:pt x="37301" y="382"/>
                  <a:pt x="37189" y="318"/>
                </a:cubicBezTo>
                <a:cubicBezTo>
                  <a:pt x="37138" y="329"/>
                  <a:pt x="37085" y="333"/>
                  <a:pt x="37031" y="333"/>
                </a:cubicBezTo>
                <a:cubicBezTo>
                  <a:pt x="36937" y="333"/>
                  <a:pt x="36840" y="322"/>
                  <a:pt x="36742" y="322"/>
                </a:cubicBezTo>
                <a:cubicBezTo>
                  <a:pt x="36652" y="322"/>
                  <a:pt x="36562" y="331"/>
                  <a:pt x="36474" y="367"/>
                </a:cubicBezTo>
                <a:cubicBezTo>
                  <a:pt x="36426" y="446"/>
                  <a:pt x="36378" y="541"/>
                  <a:pt x="36362" y="573"/>
                </a:cubicBezTo>
                <a:cubicBezTo>
                  <a:pt x="36291" y="601"/>
                  <a:pt x="36233" y="612"/>
                  <a:pt x="36183" y="612"/>
                </a:cubicBezTo>
                <a:cubicBezTo>
                  <a:pt x="36032" y="612"/>
                  <a:pt x="35957" y="510"/>
                  <a:pt x="35838" y="462"/>
                </a:cubicBezTo>
                <a:lnTo>
                  <a:pt x="35456" y="462"/>
                </a:lnTo>
                <a:cubicBezTo>
                  <a:pt x="35313" y="399"/>
                  <a:pt x="35202" y="350"/>
                  <a:pt x="35090" y="303"/>
                </a:cubicBezTo>
                <a:cubicBezTo>
                  <a:pt x="34931" y="367"/>
                  <a:pt x="34820" y="414"/>
                  <a:pt x="34740" y="462"/>
                </a:cubicBezTo>
                <a:lnTo>
                  <a:pt x="33850" y="462"/>
                </a:lnTo>
                <a:cubicBezTo>
                  <a:pt x="33771" y="414"/>
                  <a:pt x="33723" y="382"/>
                  <a:pt x="33659" y="335"/>
                </a:cubicBezTo>
                <a:cubicBezTo>
                  <a:pt x="33580" y="382"/>
                  <a:pt x="33517" y="414"/>
                  <a:pt x="33421" y="462"/>
                </a:cubicBezTo>
                <a:lnTo>
                  <a:pt x="33008" y="462"/>
                </a:lnTo>
                <a:cubicBezTo>
                  <a:pt x="32829" y="560"/>
                  <a:pt x="32742" y="607"/>
                  <a:pt x="32652" y="607"/>
                </a:cubicBezTo>
                <a:cubicBezTo>
                  <a:pt x="32567" y="607"/>
                  <a:pt x="32479" y="563"/>
                  <a:pt x="32308" y="477"/>
                </a:cubicBezTo>
                <a:cubicBezTo>
                  <a:pt x="32228" y="526"/>
                  <a:pt x="32149" y="558"/>
                  <a:pt x="32086" y="605"/>
                </a:cubicBezTo>
                <a:cubicBezTo>
                  <a:pt x="32005" y="558"/>
                  <a:pt x="31958" y="526"/>
                  <a:pt x="31895" y="477"/>
                </a:cubicBezTo>
                <a:lnTo>
                  <a:pt x="31418" y="477"/>
                </a:lnTo>
                <a:cubicBezTo>
                  <a:pt x="31322" y="541"/>
                  <a:pt x="31242" y="573"/>
                  <a:pt x="31179" y="605"/>
                </a:cubicBezTo>
                <a:cubicBezTo>
                  <a:pt x="31100" y="541"/>
                  <a:pt x="31051" y="509"/>
                  <a:pt x="30988" y="477"/>
                </a:cubicBezTo>
                <a:lnTo>
                  <a:pt x="29652" y="477"/>
                </a:lnTo>
                <a:cubicBezTo>
                  <a:pt x="29543" y="519"/>
                  <a:pt x="29457" y="631"/>
                  <a:pt x="29293" y="631"/>
                </a:cubicBezTo>
                <a:cubicBezTo>
                  <a:pt x="29266" y="631"/>
                  <a:pt x="29238" y="628"/>
                  <a:pt x="29207" y="621"/>
                </a:cubicBezTo>
                <a:cubicBezTo>
                  <a:pt x="29128" y="558"/>
                  <a:pt x="29048" y="509"/>
                  <a:pt x="28969" y="477"/>
                </a:cubicBezTo>
                <a:lnTo>
                  <a:pt x="27872" y="477"/>
                </a:lnTo>
                <a:cubicBezTo>
                  <a:pt x="27793" y="526"/>
                  <a:pt x="27713" y="558"/>
                  <a:pt x="27634" y="605"/>
                </a:cubicBezTo>
                <a:cubicBezTo>
                  <a:pt x="27570" y="558"/>
                  <a:pt x="27522" y="526"/>
                  <a:pt x="27458" y="494"/>
                </a:cubicBezTo>
                <a:cubicBezTo>
                  <a:pt x="27292" y="549"/>
                  <a:pt x="27134" y="620"/>
                  <a:pt x="26956" y="620"/>
                </a:cubicBezTo>
                <a:cubicBezTo>
                  <a:pt x="26879" y="620"/>
                  <a:pt x="26798" y="607"/>
                  <a:pt x="26711" y="573"/>
                </a:cubicBezTo>
                <a:cubicBezTo>
                  <a:pt x="26648" y="541"/>
                  <a:pt x="26600" y="509"/>
                  <a:pt x="26536" y="462"/>
                </a:cubicBezTo>
                <a:cubicBezTo>
                  <a:pt x="26463" y="462"/>
                  <a:pt x="26358" y="452"/>
                  <a:pt x="26270" y="452"/>
                </a:cubicBezTo>
                <a:cubicBezTo>
                  <a:pt x="26205" y="452"/>
                  <a:pt x="26150" y="457"/>
                  <a:pt x="26123" y="477"/>
                </a:cubicBezTo>
                <a:cubicBezTo>
                  <a:pt x="25916" y="621"/>
                  <a:pt x="25582" y="589"/>
                  <a:pt x="25408" y="748"/>
                </a:cubicBezTo>
                <a:cubicBezTo>
                  <a:pt x="25359" y="717"/>
                  <a:pt x="25312" y="685"/>
                  <a:pt x="25232" y="636"/>
                </a:cubicBezTo>
                <a:lnTo>
                  <a:pt x="24342" y="636"/>
                </a:lnTo>
                <a:cubicBezTo>
                  <a:pt x="24183" y="685"/>
                  <a:pt x="24072" y="732"/>
                  <a:pt x="23945" y="780"/>
                </a:cubicBezTo>
                <a:cubicBezTo>
                  <a:pt x="23833" y="717"/>
                  <a:pt x="23754" y="685"/>
                  <a:pt x="23610" y="605"/>
                </a:cubicBezTo>
                <a:lnTo>
                  <a:pt x="22720" y="605"/>
                </a:lnTo>
                <a:cubicBezTo>
                  <a:pt x="22656" y="494"/>
                  <a:pt x="22609" y="414"/>
                  <a:pt x="22546" y="287"/>
                </a:cubicBezTo>
                <a:cubicBezTo>
                  <a:pt x="22307" y="462"/>
                  <a:pt x="22084" y="636"/>
                  <a:pt x="21910" y="764"/>
                </a:cubicBezTo>
                <a:lnTo>
                  <a:pt x="20303" y="764"/>
                </a:lnTo>
                <a:cubicBezTo>
                  <a:pt x="20240" y="812"/>
                  <a:pt x="20176" y="844"/>
                  <a:pt x="20129" y="876"/>
                </a:cubicBezTo>
                <a:cubicBezTo>
                  <a:pt x="19958" y="830"/>
                  <a:pt x="19787" y="752"/>
                  <a:pt x="19599" y="752"/>
                </a:cubicBezTo>
                <a:cubicBezTo>
                  <a:pt x="19524" y="752"/>
                  <a:pt x="19447" y="764"/>
                  <a:pt x="19366" y="795"/>
                </a:cubicBezTo>
                <a:lnTo>
                  <a:pt x="19222" y="891"/>
                </a:lnTo>
                <a:cubicBezTo>
                  <a:pt x="19134" y="891"/>
                  <a:pt x="19042" y="903"/>
                  <a:pt x="18946" y="903"/>
                </a:cubicBezTo>
                <a:cubicBezTo>
                  <a:pt x="18852" y="903"/>
                  <a:pt x="18753" y="891"/>
                  <a:pt x="18650" y="844"/>
                </a:cubicBezTo>
                <a:cubicBezTo>
                  <a:pt x="18666" y="780"/>
                  <a:pt x="18681" y="685"/>
                  <a:pt x="18698" y="621"/>
                </a:cubicBezTo>
                <a:cubicBezTo>
                  <a:pt x="19016" y="621"/>
                  <a:pt x="19270" y="621"/>
                  <a:pt x="19525" y="605"/>
                </a:cubicBezTo>
                <a:cubicBezTo>
                  <a:pt x="19552" y="603"/>
                  <a:pt x="19579" y="603"/>
                  <a:pt x="19606" y="603"/>
                </a:cubicBezTo>
                <a:cubicBezTo>
                  <a:pt x="19754" y="603"/>
                  <a:pt x="19905" y="621"/>
                  <a:pt x="20053" y="621"/>
                </a:cubicBezTo>
                <a:cubicBezTo>
                  <a:pt x="20166" y="621"/>
                  <a:pt x="20277" y="610"/>
                  <a:pt x="20383" y="573"/>
                </a:cubicBezTo>
                <a:cubicBezTo>
                  <a:pt x="20447" y="462"/>
                  <a:pt x="20447" y="382"/>
                  <a:pt x="20303" y="335"/>
                </a:cubicBezTo>
                <a:cubicBezTo>
                  <a:pt x="20259" y="320"/>
                  <a:pt x="20221" y="314"/>
                  <a:pt x="20188" y="314"/>
                </a:cubicBezTo>
                <a:cubicBezTo>
                  <a:pt x="20040" y="314"/>
                  <a:pt x="19978" y="433"/>
                  <a:pt x="19875" y="446"/>
                </a:cubicBezTo>
                <a:cubicBezTo>
                  <a:pt x="19747" y="399"/>
                  <a:pt x="19620" y="350"/>
                  <a:pt x="19508" y="303"/>
                </a:cubicBezTo>
                <a:cubicBezTo>
                  <a:pt x="19398" y="367"/>
                  <a:pt x="19302" y="399"/>
                  <a:pt x="19222" y="446"/>
                </a:cubicBezTo>
                <a:cubicBezTo>
                  <a:pt x="18840" y="462"/>
                  <a:pt x="18444" y="477"/>
                  <a:pt x="18046" y="509"/>
                </a:cubicBezTo>
                <a:cubicBezTo>
                  <a:pt x="18030" y="509"/>
                  <a:pt x="18014" y="541"/>
                  <a:pt x="17998" y="558"/>
                </a:cubicBezTo>
                <a:cubicBezTo>
                  <a:pt x="18062" y="573"/>
                  <a:pt x="18109" y="589"/>
                  <a:pt x="18173" y="621"/>
                </a:cubicBezTo>
                <a:cubicBezTo>
                  <a:pt x="18253" y="636"/>
                  <a:pt x="18332" y="653"/>
                  <a:pt x="18444" y="685"/>
                </a:cubicBezTo>
                <a:cubicBezTo>
                  <a:pt x="18253" y="764"/>
                  <a:pt x="18189" y="907"/>
                  <a:pt x="17918" y="907"/>
                </a:cubicBezTo>
                <a:cubicBezTo>
                  <a:pt x="17839" y="859"/>
                  <a:pt x="17728" y="812"/>
                  <a:pt x="17632" y="780"/>
                </a:cubicBezTo>
                <a:cubicBezTo>
                  <a:pt x="17537" y="827"/>
                  <a:pt x="17458" y="859"/>
                  <a:pt x="17378" y="907"/>
                </a:cubicBezTo>
                <a:lnTo>
                  <a:pt x="16742" y="907"/>
                </a:lnTo>
                <a:cubicBezTo>
                  <a:pt x="16584" y="986"/>
                  <a:pt x="16514" y="1021"/>
                  <a:pt x="16439" y="1021"/>
                </a:cubicBezTo>
                <a:cubicBezTo>
                  <a:pt x="16379" y="1021"/>
                  <a:pt x="16316" y="997"/>
                  <a:pt x="16201" y="954"/>
                </a:cubicBezTo>
                <a:cubicBezTo>
                  <a:pt x="16201" y="939"/>
                  <a:pt x="16186" y="907"/>
                  <a:pt x="16201" y="891"/>
                </a:cubicBezTo>
                <a:cubicBezTo>
                  <a:pt x="16265" y="812"/>
                  <a:pt x="16328" y="732"/>
                  <a:pt x="16408" y="653"/>
                </a:cubicBezTo>
                <a:cubicBezTo>
                  <a:pt x="16329" y="617"/>
                  <a:pt x="16246" y="607"/>
                  <a:pt x="16163" y="607"/>
                </a:cubicBezTo>
                <a:cubicBezTo>
                  <a:pt x="16063" y="607"/>
                  <a:pt x="15963" y="621"/>
                  <a:pt x="15868" y="621"/>
                </a:cubicBezTo>
                <a:cubicBezTo>
                  <a:pt x="15787" y="621"/>
                  <a:pt x="15702" y="611"/>
                  <a:pt x="15616" y="611"/>
                </a:cubicBezTo>
                <a:cubicBezTo>
                  <a:pt x="15516" y="611"/>
                  <a:pt x="15413" y="625"/>
                  <a:pt x="15311" y="685"/>
                </a:cubicBezTo>
                <a:lnTo>
                  <a:pt x="15311" y="1113"/>
                </a:lnTo>
                <a:cubicBezTo>
                  <a:pt x="15247" y="1162"/>
                  <a:pt x="15215" y="1194"/>
                  <a:pt x="15184" y="1194"/>
                </a:cubicBezTo>
                <a:lnTo>
                  <a:pt x="13642" y="1194"/>
                </a:lnTo>
                <a:cubicBezTo>
                  <a:pt x="13534" y="1117"/>
                  <a:pt x="13433" y="1027"/>
                  <a:pt x="13309" y="1027"/>
                </a:cubicBezTo>
                <a:cubicBezTo>
                  <a:pt x="13251" y="1027"/>
                  <a:pt x="13188" y="1047"/>
                  <a:pt x="13117" y="1098"/>
                </a:cubicBezTo>
                <a:cubicBezTo>
                  <a:pt x="13085" y="1177"/>
                  <a:pt x="13070" y="1241"/>
                  <a:pt x="13053" y="1289"/>
                </a:cubicBezTo>
                <a:cubicBezTo>
                  <a:pt x="12799" y="1368"/>
                  <a:pt x="12576" y="1416"/>
                  <a:pt x="12353" y="1480"/>
                </a:cubicBezTo>
                <a:cubicBezTo>
                  <a:pt x="12105" y="1538"/>
                  <a:pt x="12032" y="1771"/>
                  <a:pt x="11736" y="1771"/>
                </a:cubicBezTo>
                <a:cubicBezTo>
                  <a:pt x="11710" y="1771"/>
                  <a:pt x="11683" y="1770"/>
                  <a:pt x="11654" y="1766"/>
                </a:cubicBezTo>
                <a:cubicBezTo>
                  <a:pt x="11575" y="1718"/>
                  <a:pt x="11495" y="1670"/>
                  <a:pt x="11448" y="1639"/>
                </a:cubicBezTo>
                <a:cubicBezTo>
                  <a:pt x="10812" y="1845"/>
                  <a:pt x="10208" y="2052"/>
                  <a:pt x="9635" y="2243"/>
                </a:cubicBezTo>
                <a:cubicBezTo>
                  <a:pt x="9491" y="2385"/>
                  <a:pt x="9349" y="2513"/>
                  <a:pt x="9237" y="2624"/>
                </a:cubicBezTo>
                <a:lnTo>
                  <a:pt x="8808" y="2624"/>
                </a:lnTo>
                <a:cubicBezTo>
                  <a:pt x="8522" y="2735"/>
                  <a:pt x="8283" y="2831"/>
                  <a:pt x="8029" y="2911"/>
                </a:cubicBezTo>
                <a:cubicBezTo>
                  <a:pt x="7992" y="2921"/>
                  <a:pt x="7950" y="2925"/>
                  <a:pt x="7905" y="2925"/>
                </a:cubicBezTo>
                <a:cubicBezTo>
                  <a:pt x="7816" y="2925"/>
                  <a:pt x="7717" y="2911"/>
                  <a:pt x="7632" y="2911"/>
                </a:cubicBezTo>
                <a:cubicBezTo>
                  <a:pt x="7520" y="3021"/>
                  <a:pt x="7329" y="3070"/>
                  <a:pt x="7297" y="3212"/>
                </a:cubicBezTo>
                <a:cubicBezTo>
                  <a:pt x="7266" y="3308"/>
                  <a:pt x="7107" y="3403"/>
                  <a:pt x="6996" y="3483"/>
                </a:cubicBezTo>
                <a:lnTo>
                  <a:pt x="6757" y="3483"/>
                </a:lnTo>
                <a:cubicBezTo>
                  <a:pt x="6439" y="3674"/>
                  <a:pt x="6201" y="3912"/>
                  <a:pt x="5756" y="3992"/>
                </a:cubicBezTo>
                <a:cubicBezTo>
                  <a:pt x="5756" y="4151"/>
                  <a:pt x="5756" y="4325"/>
                  <a:pt x="6025" y="4325"/>
                </a:cubicBezTo>
                <a:cubicBezTo>
                  <a:pt x="5533" y="4484"/>
                  <a:pt x="5421" y="4628"/>
                  <a:pt x="5199" y="4660"/>
                </a:cubicBezTo>
                <a:cubicBezTo>
                  <a:pt x="4976" y="4691"/>
                  <a:pt x="4817" y="4866"/>
                  <a:pt x="4626" y="4978"/>
                </a:cubicBezTo>
                <a:cubicBezTo>
                  <a:pt x="4722" y="5041"/>
                  <a:pt x="4785" y="5088"/>
                  <a:pt x="4834" y="5120"/>
                </a:cubicBezTo>
                <a:cubicBezTo>
                  <a:pt x="4722" y="5264"/>
                  <a:pt x="4626" y="5374"/>
                  <a:pt x="4531" y="5502"/>
                </a:cubicBezTo>
                <a:lnTo>
                  <a:pt x="4293" y="5359"/>
                </a:lnTo>
                <a:cubicBezTo>
                  <a:pt x="4213" y="5455"/>
                  <a:pt x="4149" y="5550"/>
                  <a:pt x="4054" y="5677"/>
                </a:cubicBezTo>
                <a:cubicBezTo>
                  <a:pt x="3880" y="5614"/>
                  <a:pt x="3752" y="5565"/>
                  <a:pt x="3640" y="5533"/>
                </a:cubicBezTo>
                <a:cubicBezTo>
                  <a:pt x="3434" y="5597"/>
                  <a:pt x="3259" y="5661"/>
                  <a:pt x="3085" y="5724"/>
                </a:cubicBezTo>
                <a:cubicBezTo>
                  <a:pt x="3085" y="5773"/>
                  <a:pt x="3068" y="5820"/>
                  <a:pt x="3068" y="5883"/>
                </a:cubicBezTo>
                <a:cubicBezTo>
                  <a:pt x="2957" y="5915"/>
                  <a:pt x="2798" y="5915"/>
                  <a:pt x="2703" y="5979"/>
                </a:cubicBezTo>
                <a:cubicBezTo>
                  <a:pt x="2590" y="6022"/>
                  <a:pt x="2502" y="6077"/>
                  <a:pt x="2360" y="6077"/>
                </a:cubicBezTo>
                <a:cubicBezTo>
                  <a:pt x="2343" y="6077"/>
                  <a:pt x="2324" y="6076"/>
                  <a:pt x="2305" y="6074"/>
                </a:cubicBezTo>
                <a:cubicBezTo>
                  <a:pt x="2035" y="6265"/>
                  <a:pt x="1749" y="6440"/>
                  <a:pt x="1478" y="6615"/>
                </a:cubicBezTo>
                <a:cubicBezTo>
                  <a:pt x="1319" y="6646"/>
                  <a:pt x="1208" y="6678"/>
                  <a:pt x="1081" y="6710"/>
                </a:cubicBezTo>
                <a:cubicBezTo>
                  <a:pt x="1128" y="6837"/>
                  <a:pt x="1001" y="6964"/>
                  <a:pt x="1177" y="7060"/>
                </a:cubicBezTo>
                <a:cubicBezTo>
                  <a:pt x="1351" y="7076"/>
                  <a:pt x="1526" y="7092"/>
                  <a:pt x="1685" y="7092"/>
                </a:cubicBezTo>
                <a:cubicBezTo>
                  <a:pt x="1796" y="7187"/>
                  <a:pt x="1891" y="7251"/>
                  <a:pt x="1972" y="7299"/>
                </a:cubicBezTo>
                <a:cubicBezTo>
                  <a:pt x="2003" y="7441"/>
                  <a:pt x="1891" y="7569"/>
                  <a:pt x="2099" y="7664"/>
                </a:cubicBezTo>
                <a:cubicBezTo>
                  <a:pt x="2162" y="7553"/>
                  <a:pt x="2241" y="7458"/>
                  <a:pt x="2305" y="7363"/>
                </a:cubicBezTo>
                <a:cubicBezTo>
                  <a:pt x="2316" y="7362"/>
                  <a:pt x="2326" y="7362"/>
                  <a:pt x="2337" y="7362"/>
                </a:cubicBezTo>
                <a:cubicBezTo>
                  <a:pt x="2921" y="7362"/>
                  <a:pt x="2789" y="7810"/>
                  <a:pt x="3195" y="7935"/>
                </a:cubicBezTo>
                <a:cubicBezTo>
                  <a:pt x="3259" y="7887"/>
                  <a:pt x="3339" y="7855"/>
                  <a:pt x="3434" y="7791"/>
                </a:cubicBezTo>
                <a:cubicBezTo>
                  <a:pt x="3497" y="7791"/>
                  <a:pt x="3596" y="7781"/>
                  <a:pt x="3682" y="7781"/>
                </a:cubicBezTo>
                <a:cubicBezTo>
                  <a:pt x="3747" y="7781"/>
                  <a:pt x="3804" y="7787"/>
                  <a:pt x="3831" y="7808"/>
                </a:cubicBezTo>
                <a:cubicBezTo>
                  <a:pt x="3990" y="7935"/>
                  <a:pt x="4325" y="7887"/>
                  <a:pt x="4435" y="8062"/>
                </a:cubicBezTo>
                <a:cubicBezTo>
                  <a:pt x="4308" y="8221"/>
                  <a:pt x="4198" y="8380"/>
                  <a:pt x="4054" y="8523"/>
                </a:cubicBezTo>
                <a:cubicBezTo>
                  <a:pt x="4007" y="8586"/>
                  <a:pt x="3911" y="8618"/>
                  <a:pt x="3848" y="8650"/>
                </a:cubicBezTo>
                <a:lnTo>
                  <a:pt x="3163" y="8650"/>
                </a:lnTo>
                <a:cubicBezTo>
                  <a:pt x="3132" y="8603"/>
                  <a:pt x="3116" y="8554"/>
                  <a:pt x="3085" y="8523"/>
                </a:cubicBezTo>
                <a:cubicBezTo>
                  <a:pt x="3069" y="8522"/>
                  <a:pt x="3054" y="8521"/>
                  <a:pt x="3040" y="8521"/>
                </a:cubicBezTo>
                <a:cubicBezTo>
                  <a:pt x="2862" y="8521"/>
                  <a:pt x="2862" y="8611"/>
                  <a:pt x="2862" y="8713"/>
                </a:cubicBezTo>
                <a:cubicBezTo>
                  <a:pt x="3053" y="8825"/>
                  <a:pt x="3259" y="8936"/>
                  <a:pt x="3481" y="9048"/>
                </a:cubicBezTo>
                <a:cubicBezTo>
                  <a:pt x="3629" y="8974"/>
                  <a:pt x="3717" y="8938"/>
                  <a:pt x="3788" y="8938"/>
                </a:cubicBezTo>
                <a:cubicBezTo>
                  <a:pt x="3854" y="8938"/>
                  <a:pt x="3905" y="8970"/>
                  <a:pt x="3975" y="9031"/>
                </a:cubicBezTo>
                <a:lnTo>
                  <a:pt x="3975" y="9286"/>
                </a:lnTo>
                <a:cubicBezTo>
                  <a:pt x="3927" y="9381"/>
                  <a:pt x="3672" y="9398"/>
                  <a:pt x="3848" y="9525"/>
                </a:cubicBezTo>
                <a:lnTo>
                  <a:pt x="4308" y="9525"/>
                </a:lnTo>
                <a:cubicBezTo>
                  <a:pt x="4372" y="9477"/>
                  <a:pt x="4452" y="9430"/>
                  <a:pt x="4531" y="9381"/>
                </a:cubicBezTo>
                <a:lnTo>
                  <a:pt x="4881" y="9381"/>
                </a:lnTo>
                <a:cubicBezTo>
                  <a:pt x="4897" y="9254"/>
                  <a:pt x="4897" y="9112"/>
                  <a:pt x="4897" y="8968"/>
                </a:cubicBezTo>
                <a:cubicBezTo>
                  <a:pt x="5008" y="8968"/>
                  <a:pt x="5103" y="8953"/>
                  <a:pt x="5230" y="8936"/>
                </a:cubicBezTo>
                <a:cubicBezTo>
                  <a:pt x="5262" y="9000"/>
                  <a:pt x="5294" y="9063"/>
                  <a:pt x="5342" y="9143"/>
                </a:cubicBezTo>
                <a:lnTo>
                  <a:pt x="4961" y="9381"/>
                </a:lnTo>
                <a:lnTo>
                  <a:pt x="4881" y="9381"/>
                </a:lnTo>
                <a:cubicBezTo>
                  <a:pt x="4834" y="9493"/>
                  <a:pt x="5040" y="9525"/>
                  <a:pt x="5088" y="9604"/>
                </a:cubicBezTo>
                <a:lnTo>
                  <a:pt x="5088" y="10034"/>
                </a:lnTo>
                <a:cubicBezTo>
                  <a:pt x="4976" y="10097"/>
                  <a:pt x="4865" y="10161"/>
                  <a:pt x="4753" y="10240"/>
                </a:cubicBezTo>
                <a:cubicBezTo>
                  <a:pt x="4675" y="10144"/>
                  <a:pt x="4611" y="10049"/>
                  <a:pt x="4531" y="9938"/>
                </a:cubicBezTo>
                <a:cubicBezTo>
                  <a:pt x="4420" y="9954"/>
                  <a:pt x="4325" y="9970"/>
                  <a:pt x="4181" y="9985"/>
                </a:cubicBezTo>
                <a:cubicBezTo>
                  <a:pt x="4276" y="10065"/>
                  <a:pt x="4340" y="10113"/>
                  <a:pt x="4404" y="10161"/>
                </a:cubicBezTo>
                <a:cubicBezTo>
                  <a:pt x="4308" y="10240"/>
                  <a:pt x="4134" y="10320"/>
                  <a:pt x="4213" y="10462"/>
                </a:cubicBezTo>
                <a:cubicBezTo>
                  <a:pt x="4276" y="10494"/>
                  <a:pt x="4340" y="10558"/>
                  <a:pt x="4420" y="10606"/>
                </a:cubicBezTo>
                <a:cubicBezTo>
                  <a:pt x="4181" y="10685"/>
                  <a:pt x="3880" y="10733"/>
                  <a:pt x="3752" y="10908"/>
                </a:cubicBezTo>
                <a:cubicBezTo>
                  <a:pt x="3704" y="11067"/>
                  <a:pt x="3863" y="11242"/>
                  <a:pt x="3625" y="11401"/>
                </a:cubicBezTo>
                <a:cubicBezTo>
                  <a:pt x="3418" y="11194"/>
                  <a:pt x="3195" y="11003"/>
                  <a:pt x="2989" y="10812"/>
                </a:cubicBezTo>
                <a:cubicBezTo>
                  <a:pt x="2894" y="10876"/>
                  <a:pt x="2845" y="10908"/>
                  <a:pt x="2782" y="10939"/>
                </a:cubicBezTo>
                <a:cubicBezTo>
                  <a:pt x="2559" y="10844"/>
                  <a:pt x="2496" y="10844"/>
                  <a:pt x="2258" y="10844"/>
                </a:cubicBezTo>
                <a:cubicBezTo>
                  <a:pt x="2209" y="10939"/>
                  <a:pt x="2162" y="11019"/>
                  <a:pt x="2114" y="11115"/>
                </a:cubicBezTo>
                <a:cubicBezTo>
                  <a:pt x="1987" y="11098"/>
                  <a:pt x="1891" y="11083"/>
                  <a:pt x="1813" y="11083"/>
                </a:cubicBezTo>
                <a:cubicBezTo>
                  <a:pt x="1749" y="10971"/>
                  <a:pt x="1717" y="10892"/>
                  <a:pt x="1669" y="10812"/>
                </a:cubicBezTo>
                <a:cubicBezTo>
                  <a:pt x="1629" y="10820"/>
                  <a:pt x="1594" y="10823"/>
                  <a:pt x="1561" y="10823"/>
                </a:cubicBezTo>
                <a:cubicBezTo>
                  <a:pt x="1384" y="10823"/>
                  <a:pt x="1297" y="10726"/>
                  <a:pt x="1177" y="10685"/>
                </a:cubicBezTo>
                <a:cubicBezTo>
                  <a:pt x="1177" y="10685"/>
                  <a:pt x="1128" y="10717"/>
                  <a:pt x="1065" y="10765"/>
                </a:cubicBezTo>
                <a:cubicBezTo>
                  <a:pt x="1383" y="10988"/>
                  <a:pt x="795" y="11083"/>
                  <a:pt x="859" y="11306"/>
                </a:cubicBezTo>
                <a:cubicBezTo>
                  <a:pt x="954" y="11401"/>
                  <a:pt x="1160" y="11465"/>
                  <a:pt x="1081" y="11607"/>
                </a:cubicBezTo>
                <a:cubicBezTo>
                  <a:pt x="986" y="11671"/>
                  <a:pt x="874" y="11734"/>
                  <a:pt x="763" y="11814"/>
                </a:cubicBezTo>
                <a:cubicBezTo>
                  <a:pt x="645" y="11775"/>
                  <a:pt x="571" y="11671"/>
                  <a:pt x="415" y="11671"/>
                </a:cubicBezTo>
                <a:cubicBezTo>
                  <a:pt x="381" y="11671"/>
                  <a:pt x="344" y="11676"/>
                  <a:pt x="301" y="11687"/>
                </a:cubicBezTo>
                <a:cubicBezTo>
                  <a:pt x="206" y="11798"/>
                  <a:pt x="111" y="11925"/>
                  <a:pt x="0" y="12069"/>
                </a:cubicBezTo>
                <a:cubicBezTo>
                  <a:pt x="111" y="12132"/>
                  <a:pt x="223" y="12196"/>
                  <a:pt x="318" y="12243"/>
                </a:cubicBezTo>
                <a:cubicBezTo>
                  <a:pt x="430" y="12172"/>
                  <a:pt x="536" y="12100"/>
                  <a:pt x="652" y="12100"/>
                </a:cubicBezTo>
                <a:cubicBezTo>
                  <a:pt x="716" y="12100"/>
                  <a:pt x="784" y="12123"/>
                  <a:pt x="859" y="12179"/>
                </a:cubicBezTo>
                <a:lnTo>
                  <a:pt x="859" y="12323"/>
                </a:lnTo>
                <a:cubicBezTo>
                  <a:pt x="651" y="12434"/>
                  <a:pt x="318" y="12419"/>
                  <a:pt x="223" y="12625"/>
                </a:cubicBezTo>
                <a:cubicBezTo>
                  <a:pt x="286" y="12673"/>
                  <a:pt x="333" y="12705"/>
                  <a:pt x="382" y="12737"/>
                </a:cubicBezTo>
                <a:cubicBezTo>
                  <a:pt x="333" y="12800"/>
                  <a:pt x="270" y="12864"/>
                  <a:pt x="223" y="12927"/>
                </a:cubicBezTo>
                <a:cubicBezTo>
                  <a:pt x="382" y="12959"/>
                  <a:pt x="509" y="12991"/>
                  <a:pt x="668" y="13023"/>
                </a:cubicBezTo>
                <a:cubicBezTo>
                  <a:pt x="588" y="13197"/>
                  <a:pt x="715" y="13356"/>
                  <a:pt x="572" y="13515"/>
                </a:cubicBezTo>
                <a:cubicBezTo>
                  <a:pt x="524" y="13547"/>
                  <a:pt x="477" y="13579"/>
                  <a:pt x="413" y="13610"/>
                </a:cubicBezTo>
                <a:lnTo>
                  <a:pt x="413" y="13977"/>
                </a:lnTo>
                <a:cubicBezTo>
                  <a:pt x="524" y="14024"/>
                  <a:pt x="715" y="14104"/>
                  <a:pt x="874" y="14183"/>
                </a:cubicBezTo>
                <a:lnTo>
                  <a:pt x="874" y="14692"/>
                </a:lnTo>
                <a:cubicBezTo>
                  <a:pt x="1128" y="15090"/>
                  <a:pt x="1414" y="15376"/>
                  <a:pt x="1940" y="15471"/>
                </a:cubicBezTo>
                <a:cubicBezTo>
                  <a:pt x="2035" y="15582"/>
                  <a:pt x="1891" y="15709"/>
                  <a:pt x="2082" y="15836"/>
                </a:cubicBezTo>
                <a:cubicBezTo>
                  <a:pt x="2178" y="15836"/>
                  <a:pt x="2321" y="15836"/>
                  <a:pt x="2464" y="15853"/>
                </a:cubicBezTo>
                <a:cubicBezTo>
                  <a:pt x="2527" y="15853"/>
                  <a:pt x="2576" y="15900"/>
                  <a:pt x="2639" y="15917"/>
                </a:cubicBezTo>
                <a:cubicBezTo>
                  <a:pt x="2639" y="15995"/>
                  <a:pt x="2639" y="16059"/>
                  <a:pt x="2623" y="16107"/>
                </a:cubicBezTo>
                <a:cubicBezTo>
                  <a:pt x="2598" y="16115"/>
                  <a:pt x="2577" y="16118"/>
                  <a:pt x="2558" y="16118"/>
                </a:cubicBezTo>
                <a:cubicBezTo>
                  <a:pt x="2452" y="16118"/>
                  <a:pt x="2413" y="16022"/>
                  <a:pt x="2305" y="15995"/>
                </a:cubicBezTo>
                <a:cubicBezTo>
                  <a:pt x="2114" y="16123"/>
                  <a:pt x="1923" y="16235"/>
                  <a:pt x="1749" y="16345"/>
                </a:cubicBezTo>
                <a:lnTo>
                  <a:pt x="1749" y="16631"/>
                </a:lnTo>
                <a:cubicBezTo>
                  <a:pt x="1940" y="16759"/>
                  <a:pt x="2131" y="16871"/>
                  <a:pt x="2241" y="16949"/>
                </a:cubicBezTo>
                <a:cubicBezTo>
                  <a:pt x="2334" y="16986"/>
                  <a:pt x="2421" y="16992"/>
                  <a:pt x="2502" y="16992"/>
                </a:cubicBezTo>
                <a:cubicBezTo>
                  <a:pt x="2542" y="16992"/>
                  <a:pt x="2581" y="16991"/>
                  <a:pt x="2617" y="16991"/>
                </a:cubicBezTo>
                <a:cubicBezTo>
                  <a:pt x="2698" y="16991"/>
                  <a:pt x="2770" y="16998"/>
                  <a:pt x="2830" y="17045"/>
                </a:cubicBezTo>
                <a:cubicBezTo>
                  <a:pt x="2862" y="17157"/>
                  <a:pt x="2877" y="17267"/>
                  <a:pt x="2894" y="17379"/>
                </a:cubicBezTo>
                <a:cubicBezTo>
                  <a:pt x="2973" y="17415"/>
                  <a:pt x="3056" y="17425"/>
                  <a:pt x="3139" y="17425"/>
                </a:cubicBezTo>
                <a:cubicBezTo>
                  <a:pt x="3239" y="17425"/>
                  <a:pt x="3339" y="17411"/>
                  <a:pt x="3434" y="17411"/>
                </a:cubicBezTo>
                <a:cubicBezTo>
                  <a:pt x="3542" y="17346"/>
                  <a:pt x="3642" y="17267"/>
                  <a:pt x="3765" y="17267"/>
                </a:cubicBezTo>
                <a:cubicBezTo>
                  <a:pt x="3823" y="17267"/>
                  <a:pt x="3887" y="17285"/>
                  <a:pt x="3958" y="17331"/>
                </a:cubicBezTo>
                <a:cubicBezTo>
                  <a:pt x="3975" y="17411"/>
                  <a:pt x="3990" y="17475"/>
                  <a:pt x="4022" y="17538"/>
                </a:cubicBezTo>
                <a:cubicBezTo>
                  <a:pt x="4149" y="17554"/>
                  <a:pt x="4245" y="17570"/>
                  <a:pt x="4357" y="17602"/>
                </a:cubicBezTo>
                <a:cubicBezTo>
                  <a:pt x="4516" y="17840"/>
                  <a:pt x="4643" y="18111"/>
                  <a:pt x="4865" y="18221"/>
                </a:cubicBezTo>
                <a:cubicBezTo>
                  <a:pt x="5152" y="18333"/>
                  <a:pt x="5342" y="18221"/>
                  <a:pt x="5533" y="18365"/>
                </a:cubicBezTo>
                <a:cubicBezTo>
                  <a:pt x="5421" y="18444"/>
                  <a:pt x="5167" y="18524"/>
                  <a:pt x="5406" y="18715"/>
                </a:cubicBezTo>
                <a:cubicBezTo>
                  <a:pt x="5501" y="18715"/>
                  <a:pt x="5629" y="18698"/>
                  <a:pt x="5739" y="18683"/>
                </a:cubicBezTo>
                <a:cubicBezTo>
                  <a:pt x="5756" y="18285"/>
                  <a:pt x="5756" y="18285"/>
                  <a:pt x="5898" y="18174"/>
                </a:cubicBezTo>
                <a:cubicBezTo>
                  <a:pt x="6057" y="18270"/>
                  <a:pt x="5930" y="18397"/>
                  <a:pt x="5978" y="18508"/>
                </a:cubicBezTo>
                <a:cubicBezTo>
                  <a:pt x="6057" y="18556"/>
                  <a:pt x="6137" y="18603"/>
                  <a:pt x="6201" y="18651"/>
                </a:cubicBezTo>
                <a:cubicBezTo>
                  <a:pt x="6233" y="18826"/>
                  <a:pt x="6089" y="19001"/>
                  <a:pt x="6328" y="19160"/>
                </a:cubicBezTo>
                <a:lnTo>
                  <a:pt x="6996" y="19160"/>
                </a:lnTo>
                <a:cubicBezTo>
                  <a:pt x="7091" y="19224"/>
                  <a:pt x="7138" y="19255"/>
                  <a:pt x="7202" y="19287"/>
                </a:cubicBezTo>
                <a:lnTo>
                  <a:pt x="7632" y="19287"/>
                </a:lnTo>
                <a:cubicBezTo>
                  <a:pt x="7727" y="19334"/>
                  <a:pt x="7806" y="19383"/>
                  <a:pt x="7886" y="19446"/>
                </a:cubicBezTo>
                <a:lnTo>
                  <a:pt x="8236" y="19446"/>
                </a:lnTo>
                <a:cubicBezTo>
                  <a:pt x="8490" y="19525"/>
                  <a:pt x="8681" y="19589"/>
                  <a:pt x="8840" y="19637"/>
                </a:cubicBezTo>
                <a:cubicBezTo>
                  <a:pt x="8872" y="19716"/>
                  <a:pt x="8887" y="19780"/>
                  <a:pt x="8904" y="19828"/>
                </a:cubicBezTo>
                <a:cubicBezTo>
                  <a:pt x="9063" y="19875"/>
                  <a:pt x="9190" y="19891"/>
                  <a:pt x="9317" y="19923"/>
                </a:cubicBezTo>
                <a:lnTo>
                  <a:pt x="9317" y="20225"/>
                </a:lnTo>
                <a:cubicBezTo>
                  <a:pt x="9413" y="20305"/>
                  <a:pt x="9523" y="20368"/>
                  <a:pt x="9667" y="20464"/>
                </a:cubicBezTo>
                <a:lnTo>
                  <a:pt x="10335" y="20464"/>
                </a:lnTo>
                <a:cubicBezTo>
                  <a:pt x="10430" y="20511"/>
                  <a:pt x="10477" y="20559"/>
                  <a:pt x="10526" y="20591"/>
                </a:cubicBezTo>
                <a:cubicBezTo>
                  <a:pt x="10604" y="20543"/>
                  <a:pt x="10685" y="20496"/>
                  <a:pt x="10780" y="20432"/>
                </a:cubicBezTo>
                <a:cubicBezTo>
                  <a:pt x="11050" y="20782"/>
                  <a:pt x="11686" y="20782"/>
                  <a:pt x="12084" y="21004"/>
                </a:cubicBezTo>
                <a:cubicBezTo>
                  <a:pt x="12110" y="21020"/>
                  <a:pt x="12151" y="21025"/>
                  <a:pt x="12198" y="21025"/>
                </a:cubicBezTo>
                <a:cubicBezTo>
                  <a:pt x="12294" y="21025"/>
                  <a:pt x="12417" y="21004"/>
                  <a:pt x="12512" y="21004"/>
                </a:cubicBezTo>
                <a:cubicBezTo>
                  <a:pt x="12671" y="21115"/>
                  <a:pt x="12830" y="21210"/>
                  <a:pt x="12989" y="21306"/>
                </a:cubicBezTo>
                <a:lnTo>
                  <a:pt x="14310" y="21306"/>
                </a:lnTo>
                <a:cubicBezTo>
                  <a:pt x="14373" y="21338"/>
                  <a:pt x="14420" y="21386"/>
                  <a:pt x="14501" y="21433"/>
                </a:cubicBezTo>
                <a:lnTo>
                  <a:pt x="15677" y="21433"/>
                </a:lnTo>
                <a:lnTo>
                  <a:pt x="15868" y="21306"/>
                </a:lnTo>
                <a:lnTo>
                  <a:pt x="17203" y="21306"/>
                </a:lnTo>
                <a:cubicBezTo>
                  <a:pt x="17282" y="21242"/>
                  <a:pt x="17346" y="21210"/>
                  <a:pt x="17394" y="21179"/>
                </a:cubicBezTo>
                <a:cubicBezTo>
                  <a:pt x="17537" y="21227"/>
                  <a:pt x="17680" y="21291"/>
                  <a:pt x="17808" y="21338"/>
                </a:cubicBezTo>
                <a:cubicBezTo>
                  <a:pt x="17935" y="21259"/>
                  <a:pt x="18014" y="21210"/>
                  <a:pt x="18094" y="21163"/>
                </a:cubicBezTo>
                <a:lnTo>
                  <a:pt x="19413" y="21163"/>
                </a:lnTo>
                <a:lnTo>
                  <a:pt x="19652" y="21020"/>
                </a:lnTo>
                <a:lnTo>
                  <a:pt x="19890" y="21163"/>
                </a:lnTo>
                <a:lnTo>
                  <a:pt x="20017" y="21163"/>
                </a:lnTo>
                <a:cubicBezTo>
                  <a:pt x="20129" y="21115"/>
                  <a:pt x="20256" y="21068"/>
                  <a:pt x="20399" y="21004"/>
                </a:cubicBezTo>
                <a:lnTo>
                  <a:pt x="21671" y="21004"/>
                </a:lnTo>
                <a:cubicBezTo>
                  <a:pt x="21734" y="20956"/>
                  <a:pt x="21783" y="20924"/>
                  <a:pt x="21878" y="20861"/>
                </a:cubicBezTo>
                <a:lnTo>
                  <a:pt x="24104" y="20861"/>
                </a:lnTo>
                <a:cubicBezTo>
                  <a:pt x="24199" y="20814"/>
                  <a:pt x="24246" y="20782"/>
                  <a:pt x="24295" y="20733"/>
                </a:cubicBezTo>
                <a:cubicBezTo>
                  <a:pt x="24549" y="20733"/>
                  <a:pt x="24804" y="20718"/>
                  <a:pt x="24994" y="20718"/>
                </a:cubicBezTo>
                <a:cubicBezTo>
                  <a:pt x="25090" y="20655"/>
                  <a:pt x="25153" y="20623"/>
                  <a:pt x="25200" y="20591"/>
                </a:cubicBezTo>
                <a:cubicBezTo>
                  <a:pt x="25280" y="20638"/>
                  <a:pt x="25359" y="20686"/>
                  <a:pt x="25423" y="20718"/>
                </a:cubicBezTo>
                <a:cubicBezTo>
                  <a:pt x="25503" y="20670"/>
                  <a:pt x="25582" y="20638"/>
                  <a:pt x="25646" y="20591"/>
                </a:cubicBezTo>
                <a:cubicBezTo>
                  <a:pt x="25741" y="20638"/>
                  <a:pt x="25821" y="20686"/>
                  <a:pt x="25885" y="20718"/>
                </a:cubicBezTo>
                <a:cubicBezTo>
                  <a:pt x="25964" y="20670"/>
                  <a:pt x="26012" y="20638"/>
                  <a:pt x="26107" y="20574"/>
                </a:cubicBezTo>
                <a:lnTo>
                  <a:pt x="28094" y="20574"/>
                </a:lnTo>
                <a:cubicBezTo>
                  <a:pt x="28189" y="20527"/>
                  <a:pt x="28253" y="20479"/>
                  <a:pt x="28317" y="20447"/>
                </a:cubicBezTo>
                <a:lnTo>
                  <a:pt x="30511" y="20447"/>
                </a:lnTo>
                <a:cubicBezTo>
                  <a:pt x="30543" y="20447"/>
                  <a:pt x="30574" y="20415"/>
                  <a:pt x="30591" y="20400"/>
                </a:cubicBezTo>
                <a:cubicBezTo>
                  <a:pt x="30655" y="20368"/>
                  <a:pt x="30702" y="20337"/>
                  <a:pt x="30750" y="20305"/>
                </a:cubicBezTo>
                <a:lnTo>
                  <a:pt x="33199" y="20305"/>
                </a:lnTo>
                <a:lnTo>
                  <a:pt x="33436" y="20161"/>
                </a:lnTo>
                <a:lnTo>
                  <a:pt x="33866" y="20161"/>
                </a:lnTo>
                <a:cubicBezTo>
                  <a:pt x="33945" y="20209"/>
                  <a:pt x="34025" y="20241"/>
                  <a:pt x="34104" y="20288"/>
                </a:cubicBezTo>
                <a:cubicBezTo>
                  <a:pt x="34184" y="20241"/>
                  <a:pt x="34280" y="20193"/>
                  <a:pt x="34327" y="20161"/>
                </a:cubicBezTo>
                <a:lnTo>
                  <a:pt x="34979" y="20161"/>
                </a:lnTo>
                <a:cubicBezTo>
                  <a:pt x="35090" y="20209"/>
                  <a:pt x="35154" y="20257"/>
                  <a:pt x="35217" y="20288"/>
                </a:cubicBezTo>
                <a:cubicBezTo>
                  <a:pt x="35297" y="20241"/>
                  <a:pt x="35361" y="20193"/>
                  <a:pt x="35424" y="20161"/>
                </a:cubicBezTo>
                <a:cubicBezTo>
                  <a:pt x="35727" y="20153"/>
                  <a:pt x="36032" y="20153"/>
                  <a:pt x="36333" y="20153"/>
                </a:cubicBezTo>
                <a:cubicBezTo>
                  <a:pt x="36633" y="20153"/>
                  <a:pt x="36927" y="20153"/>
                  <a:pt x="37205" y="20146"/>
                </a:cubicBezTo>
                <a:cubicBezTo>
                  <a:pt x="37316" y="20082"/>
                  <a:pt x="37364" y="20050"/>
                  <a:pt x="37428" y="20019"/>
                </a:cubicBezTo>
                <a:lnTo>
                  <a:pt x="38541" y="20019"/>
                </a:lnTo>
                <a:cubicBezTo>
                  <a:pt x="38604" y="20050"/>
                  <a:pt x="38683" y="20098"/>
                  <a:pt x="38763" y="20146"/>
                </a:cubicBezTo>
                <a:cubicBezTo>
                  <a:pt x="38842" y="20098"/>
                  <a:pt x="38922" y="20050"/>
                  <a:pt x="39018" y="20002"/>
                </a:cubicBezTo>
                <a:lnTo>
                  <a:pt x="41435" y="20002"/>
                </a:lnTo>
                <a:cubicBezTo>
                  <a:pt x="41498" y="19970"/>
                  <a:pt x="41545" y="19939"/>
                  <a:pt x="41641" y="19875"/>
                </a:cubicBezTo>
                <a:lnTo>
                  <a:pt x="43421" y="19875"/>
                </a:lnTo>
                <a:cubicBezTo>
                  <a:pt x="43517" y="19811"/>
                  <a:pt x="43565" y="19780"/>
                  <a:pt x="43629" y="19732"/>
                </a:cubicBezTo>
                <a:lnTo>
                  <a:pt x="44121" y="19732"/>
                </a:lnTo>
                <a:cubicBezTo>
                  <a:pt x="44185" y="19780"/>
                  <a:pt x="44248" y="19811"/>
                  <a:pt x="44312" y="19860"/>
                </a:cubicBezTo>
                <a:cubicBezTo>
                  <a:pt x="44375" y="19811"/>
                  <a:pt x="44455" y="19780"/>
                  <a:pt x="44551" y="19732"/>
                </a:cubicBezTo>
                <a:lnTo>
                  <a:pt x="44964" y="19732"/>
                </a:lnTo>
                <a:cubicBezTo>
                  <a:pt x="45060" y="19669"/>
                  <a:pt x="45139" y="19621"/>
                  <a:pt x="45219" y="19573"/>
                </a:cubicBezTo>
                <a:lnTo>
                  <a:pt x="46093" y="19573"/>
                </a:lnTo>
                <a:lnTo>
                  <a:pt x="46332" y="19716"/>
                </a:lnTo>
                <a:cubicBezTo>
                  <a:pt x="46395" y="19684"/>
                  <a:pt x="46442" y="19652"/>
                  <a:pt x="46538" y="19589"/>
                </a:cubicBezTo>
                <a:lnTo>
                  <a:pt x="50513" y="19589"/>
                </a:lnTo>
                <a:cubicBezTo>
                  <a:pt x="50640" y="19525"/>
                  <a:pt x="50720" y="19478"/>
                  <a:pt x="50767" y="19446"/>
                </a:cubicBezTo>
                <a:cubicBezTo>
                  <a:pt x="50879" y="19493"/>
                  <a:pt x="50943" y="19542"/>
                  <a:pt x="51006" y="19573"/>
                </a:cubicBezTo>
                <a:cubicBezTo>
                  <a:pt x="51102" y="19510"/>
                  <a:pt x="51149" y="19478"/>
                  <a:pt x="51212" y="19430"/>
                </a:cubicBezTo>
                <a:lnTo>
                  <a:pt x="53423" y="19430"/>
                </a:lnTo>
                <a:cubicBezTo>
                  <a:pt x="53438" y="19430"/>
                  <a:pt x="53470" y="19414"/>
                  <a:pt x="53502" y="19398"/>
                </a:cubicBezTo>
                <a:cubicBezTo>
                  <a:pt x="53550" y="19366"/>
                  <a:pt x="53597" y="19319"/>
                  <a:pt x="53661" y="19287"/>
                </a:cubicBezTo>
                <a:lnTo>
                  <a:pt x="56317" y="19287"/>
                </a:lnTo>
                <a:cubicBezTo>
                  <a:pt x="56396" y="19239"/>
                  <a:pt x="56476" y="19192"/>
                  <a:pt x="56555" y="19160"/>
                </a:cubicBezTo>
                <a:lnTo>
                  <a:pt x="56984" y="19160"/>
                </a:lnTo>
                <a:cubicBezTo>
                  <a:pt x="57080" y="19207"/>
                  <a:pt x="57143" y="19239"/>
                  <a:pt x="57222" y="19287"/>
                </a:cubicBezTo>
                <a:cubicBezTo>
                  <a:pt x="57318" y="19224"/>
                  <a:pt x="57398" y="19192"/>
                  <a:pt x="57493" y="19144"/>
                </a:cubicBezTo>
                <a:lnTo>
                  <a:pt x="58765" y="19144"/>
                </a:lnTo>
                <a:cubicBezTo>
                  <a:pt x="58876" y="19080"/>
                  <a:pt x="58939" y="19048"/>
                  <a:pt x="58971" y="19033"/>
                </a:cubicBezTo>
                <a:cubicBezTo>
                  <a:pt x="59147" y="19096"/>
                  <a:pt x="59274" y="19128"/>
                  <a:pt x="59385" y="19175"/>
                </a:cubicBezTo>
                <a:cubicBezTo>
                  <a:pt x="59497" y="19096"/>
                  <a:pt x="59575" y="19048"/>
                  <a:pt x="59656" y="19001"/>
                </a:cubicBezTo>
                <a:lnTo>
                  <a:pt x="60101" y="19001"/>
                </a:lnTo>
                <a:cubicBezTo>
                  <a:pt x="60180" y="19048"/>
                  <a:pt x="60260" y="19096"/>
                  <a:pt x="60323" y="19144"/>
                </a:cubicBezTo>
                <a:cubicBezTo>
                  <a:pt x="60419" y="19096"/>
                  <a:pt x="60498" y="19048"/>
                  <a:pt x="60578" y="19001"/>
                </a:cubicBezTo>
                <a:lnTo>
                  <a:pt x="62104" y="19001"/>
                </a:lnTo>
                <a:cubicBezTo>
                  <a:pt x="62200" y="18953"/>
                  <a:pt x="62263" y="18906"/>
                  <a:pt x="62342" y="18874"/>
                </a:cubicBezTo>
                <a:cubicBezTo>
                  <a:pt x="62422" y="18921"/>
                  <a:pt x="62469" y="18953"/>
                  <a:pt x="62518" y="18985"/>
                </a:cubicBezTo>
                <a:lnTo>
                  <a:pt x="64123" y="18985"/>
                </a:lnTo>
                <a:cubicBezTo>
                  <a:pt x="64203" y="18937"/>
                  <a:pt x="64250" y="18906"/>
                  <a:pt x="64314" y="18874"/>
                </a:cubicBezTo>
                <a:lnTo>
                  <a:pt x="66953" y="18874"/>
                </a:lnTo>
                <a:cubicBezTo>
                  <a:pt x="67080" y="18810"/>
                  <a:pt x="67192" y="18747"/>
                  <a:pt x="67334" y="18683"/>
                </a:cubicBezTo>
                <a:cubicBezTo>
                  <a:pt x="67462" y="18747"/>
                  <a:pt x="67557" y="18794"/>
                  <a:pt x="67669" y="18857"/>
                </a:cubicBezTo>
                <a:cubicBezTo>
                  <a:pt x="67716" y="18826"/>
                  <a:pt x="67780" y="18794"/>
                  <a:pt x="67860" y="18730"/>
                </a:cubicBezTo>
                <a:lnTo>
                  <a:pt x="68750" y="18730"/>
                </a:lnTo>
                <a:lnTo>
                  <a:pt x="68988" y="18571"/>
                </a:lnTo>
                <a:lnTo>
                  <a:pt x="72772" y="18571"/>
                </a:lnTo>
                <a:cubicBezTo>
                  <a:pt x="72852" y="18524"/>
                  <a:pt x="72916" y="18492"/>
                  <a:pt x="72995" y="18429"/>
                </a:cubicBezTo>
                <a:lnTo>
                  <a:pt x="74108" y="18429"/>
                </a:lnTo>
                <a:cubicBezTo>
                  <a:pt x="74283" y="18317"/>
                  <a:pt x="74410" y="18238"/>
                  <a:pt x="74521" y="18158"/>
                </a:cubicBezTo>
                <a:cubicBezTo>
                  <a:pt x="74648" y="18142"/>
                  <a:pt x="74744" y="18126"/>
                  <a:pt x="74839" y="18111"/>
                </a:cubicBezTo>
                <a:cubicBezTo>
                  <a:pt x="74871" y="18031"/>
                  <a:pt x="74903" y="17967"/>
                  <a:pt x="74919" y="17903"/>
                </a:cubicBezTo>
                <a:cubicBezTo>
                  <a:pt x="75110" y="17856"/>
                  <a:pt x="75316" y="17824"/>
                  <a:pt x="75460" y="17729"/>
                </a:cubicBezTo>
                <a:cubicBezTo>
                  <a:pt x="75539" y="17776"/>
                  <a:pt x="75619" y="17824"/>
                  <a:pt x="75666" y="17840"/>
                </a:cubicBezTo>
                <a:lnTo>
                  <a:pt x="76700" y="17840"/>
                </a:lnTo>
                <a:cubicBezTo>
                  <a:pt x="76970" y="17761"/>
                  <a:pt x="77145" y="17697"/>
                  <a:pt x="77351" y="17634"/>
                </a:cubicBezTo>
                <a:cubicBezTo>
                  <a:pt x="77319" y="17554"/>
                  <a:pt x="77288" y="17490"/>
                  <a:pt x="77256" y="17411"/>
                </a:cubicBezTo>
                <a:cubicBezTo>
                  <a:pt x="77160" y="17475"/>
                  <a:pt x="77082" y="17522"/>
                  <a:pt x="76986" y="17570"/>
                </a:cubicBezTo>
                <a:lnTo>
                  <a:pt x="76556" y="17570"/>
                </a:lnTo>
                <a:cubicBezTo>
                  <a:pt x="76382" y="17458"/>
                  <a:pt x="76414" y="17236"/>
                  <a:pt x="76159" y="17189"/>
                </a:cubicBezTo>
                <a:cubicBezTo>
                  <a:pt x="75920" y="17125"/>
                  <a:pt x="75698" y="17061"/>
                  <a:pt x="75539" y="16918"/>
                </a:cubicBezTo>
                <a:cubicBezTo>
                  <a:pt x="75658" y="16866"/>
                  <a:pt x="75765" y="16846"/>
                  <a:pt x="75864" y="16846"/>
                </a:cubicBezTo>
                <a:cubicBezTo>
                  <a:pt x="76161" y="16846"/>
                  <a:pt x="76381" y="17025"/>
                  <a:pt x="76620" y="17061"/>
                </a:cubicBezTo>
                <a:cubicBezTo>
                  <a:pt x="76683" y="17157"/>
                  <a:pt x="76715" y="17220"/>
                  <a:pt x="76747" y="17284"/>
                </a:cubicBezTo>
                <a:cubicBezTo>
                  <a:pt x="76874" y="17267"/>
                  <a:pt x="76970" y="17267"/>
                  <a:pt x="77097" y="17252"/>
                </a:cubicBezTo>
                <a:cubicBezTo>
                  <a:pt x="77018" y="17157"/>
                  <a:pt x="76938" y="17093"/>
                  <a:pt x="76891" y="17013"/>
                </a:cubicBezTo>
                <a:cubicBezTo>
                  <a:pt x="76811" y="16934"/>
                  <a:pt x="76764" y="16839"/>
                  <a:pt x="76700" y="16759"/>
                </a:cubicBezTo>
                <a:cubicBezTo>
                  <a:pt x="76779" y="16695"/>
                  <a:pt x="76827" y="16663"/>
                  <a:pt x="76891" y="16631"/>
                </a:cubicBezTo>
                <a:lnTo>
                  <a:pt x="76891" y="16489"/>
                </a:lnTo>
                <a:cubicBezTo>
                  <a:pt x="76700" y="16362"/>
                  <a:pt x="76334" y="16394"/>
                  <a:pt x="76238" y="16171"/>
                </a:cubicBezTo>
                <a:cubicBezTo>
                  <a:pt x="76308" y="16136"/>
                  <a:pt x="76384" y="16128"/>
                  <a:pt x="76473" y="16128"/>
                </a:cubicBezTo>
                <a:cubicBezTo>
                  <a:pt x="76539" y="16128"/>
                  <a:pt x="76611" y="16132"/>
                  <a:pt x="76693" y="16132"/>
                </a:cubicBezTo>
                <a:cubicBezTo>
                  <a:pt x="76754" y="16132"/>
                  <a:pt x="76819" y="16130"/>
                  <a:pt x="76891" y="16123"/>
                </a:cubicBezTo>
                <a:cubicBezTo>
                  <a:pt x="77033" y="16012"/>
                  <a:pt x="77241" y="15836"/>
                  <a:pt x="77478" y="15662"/>
                </a:cubicBezTo>
                <a:cubicBezTo>
                  <a:pt x="77654" y="15726"/>
                  <a:pt x="77813" y="15789"/>
                  <a:pt x="77908" y="15836"/>
                </a:cubicBezTo>
                <a:lnTo>
                  <a:pt x="78591" y="15836"/>
                </a:lnTo>
                <a:cubicBezTo>
                  <a:pt x="78640" y="15726"/>
                  <a:pt x="78687" y="15646"/>
                  <a:pt x="78750" y="15535"/>
                </a:cubicBezTo>
                <a:cubicBezTo>
                  <a:pt x="78846" y="15662"/>
                  <a:pt x="78909" y="15741"/>
                  <a:pt x="78990" y="15853"/>
                </a:cubicBezTo>
                <a:cubicBezTo>
                  <a:pt x="79100" y="15836"/>
                  <a:pt x="79196" y="15821"/>
                  <a:pt x="79259" y="15821"/>
                </a:cubicBezTo>
                <a:cubicBezTo>
                  <a:pt x="79498" y="15614"/>
                  <a:pt x="79021" y="15535"/>
                  <a:pt x="79117" y="15359"/>
                </a:cubicBezTo>
                <a:lnTo>
                  <a:pt x="79323" y="15153"/>
                </a:lnTo>
                <a:cubicBezTo>
                  <a:pt x="79085" y="15137"/>
                  <a:pt x="78909" y="15122"/>
                  <a:pt x="78750" y="15105"/>
                </a:cubicBezTo>
                <a:cubicBezTo>
                  <a:pt x="78713" y="15093"/>
                  <a:pt x="78694" y="15049"/>
                  <a:pt x="78589" y="15049"/>
                </a:cubicBezTo>
                <a:cubicBezTo>
                  <a:pt x="78571" y="15049"/>
                  <a:pt x="78549" y="15051"/>
                  <a:pt x="78524" y="15054"/>
                </a:cubicBezTo>
                <a:lnTo>
                  <a:pt x="78524" y="15054"/>
                </a:lnTo>
                <a:cubicBezTo>
                  <a:pt x="78848" y="15002"/>
                  <a:pt x="78881" y="14867"/>
                  <a:pt x="79005" y="14851"/>
                </a:cubicBezTo>
                <a:cubicBezTo>
                  <a:pt x="79085" y="14882"/>
                  <a:pt x="79164" y="14931"/>
                  <a:pt x="79227" y="14978"/>
                </a:cubicBezTo>
                <a:cubicBezTo>
                  <a:pt x="79403" y="14867"/>
                  <a:pt x="79291" y="14740"/>
                  <a:pt x="79339" y="14628"/>
                </a:cubicBezTo>
                <a:cubicBezTo>
                  <a:pt x="79037" y="14533"/>
                  <a:pt x="78735" y="14422"/>
                  <a:pt x="78432" y="14327"/>
                </a:cubicBezTo>
                <a:cubicBezTo>
                  <a:pt x="77877" y="14136"/>
                  <a:pt x="77559" y="13960"/>
                  <a:pt x="77606" y="13865"/>
                </a:cubicBezTo>
                <a:cubicBezTo>
                  <a:pt x="77670" y="13831"/>
                  <a:pt x="77725" y="13818"/>
                  <a:pt x="77773" y="13818"/>
                </a:cubicBezTo>
                <a:cubicBezTo>
                  <a:pt x="77927" y="13818"/>
                  <a:pt x="78014" y="13953"/>
                  <a:pt x="78146" y="13977"/>
                </a:cubicBezTo>
                <a:cubicBezTo>
                  <a:pt x="78179" y="13972"/>
                  <a:pt x="78213" y="13971"/>
                  <a:pt x="78248" y="13971"/>
                </a:cubicBezTo>
                <a:cubicBezTo>
                  <a:pt x="78359" y="13971"/>
                  <a:pt x="78475" y="13988"/>
                  <a:pt x="78587" y="13988"/>
                </a:cubicBezTo>
                <a:cubicBezTo>
                  <a:pt x="78691" y="13988"/>
                  <a:pt x="78792" y="13973"/>
                  <a:pt x="78878" y="13913"/>
                </a:cubicBezTo>
                <a:cubicBezTo>
                  <a:pt x="78862" y="13833"/>
                  <a:pt x="78973" y="13722"/>
                  <a:pt x="78735" y="13706"/>
                </a:cubicBezTo>
                <a:cubicBezTo>
                  <a:pt x="78687" y="13754"/>
                  <a:pt x="78623" y="13786"/>
                  <a:pt x="78544" y="13833"/>
                </a:cubicBezTo>
                <a:cubicBezTo>
                  <a:pt x="78432" y="13769"/>
                  <a:pt x="78305" y="13706"/>
                  <a:pt x="78242" y="13674"/>
                </a:cubicBezTo>
                <a:cubicBezTo>
                  <a:pt x="78354" y="13500"/>
                  <a:pt x="78417" y="13404"/>
                  <a:pt x="78496" y="13292"/>
                </a:cubicBezTo>
                <a:cubicBezTo>
                  <a:pt x="78767" y="13261"/>
                  <a:pt x="79005" y="13165"/>
                  <a:pt x="79227" y="13086"/>
                </a:cubicBezTo>
                <a:cubicBezTo>
                  <a:pt x="79498" y="12991"/>
                  <a:pt x="79689" y="12800"/>
                  <a:pt x="79991" y="12752"/>
                </a:cubicBezTo>
                <a:cubicBezTo>
                  <a:pt x="80007" y="12688"/>
                  <a:pt x="80007" y="12656"/>
                  <a:pt x="80007" y="12609"/>
                </a:cubicBezTo>
                <a:cubicBezTo>
                  <a:pt x="80198" y="12482"/>
                  <a:pt x="80372" y="12370"/>
                  <a:pt x="80548" y="12243"/>
                </a:cubicBezTo>
                <a:lnTo>
                  <a:pt x="80802" y="12243"/>
                </a:lnTo>
                <a:cubicBezTo>
                  <a:pt x="80849" y="12164"/>
                  <a:pt x="80898" y="12084"/>
                  <a:pt x="80929" y="12005"/>
                </a:cubicBezTo>
                <a:cubicBezTo>
                  <a:pt x="81057" y="11973"/>
                  <a:pt x="81199" y="11942"/>
                  <a:pt x="81311" y="11925"/>
                </a:cubicBezTo>
                <a:cubicBezTo>
                  <a:pt x="81326" y="11862"/>
                  <a:pt x="81326" y="11814"/>
                  <a:pt x="81326" y="11766"/>
                </a:cubicBezTo>
                <a:cubicBezTo>
                  <a:pt x="81263" y="11703"/>
                  <a:pt x="81184" y="11655"/>
                  <a:pt x="81104" y="11607"/>
                </a:cubicBezTo>
                <a:lnTo>
                  <a:pt x="81104" y="11321"/>
                </a:lnTo>
                <a:cubicBezTo>
                  <a:pt x="81184" y="11274"/>
                  <a:pt x="81263" y="11226"/>
                  <a:pt x="81326" y="11178"/>
                </a:cubicBezTo>
                <a:lnTo>
                  <a:pt x="81326" y="10892"/>
                </a:lnTo>
                <a:cubicBezTo>
                  <a:pt x="81247" y="10829"/>
                  <a:pt x="81184" y="10780"/>
                  <a:pt x="81120" y="10733"/>
                </a:cubicBezTo>
                <a:cubicBezTo>
                  <a:pt x="81184" y="10701"/>
                  <a:pt x="81231" y="10670"/>
                  <a:pt x="81294" y="10621"/>
                </a:cubicBezTo>
                <a:lnTo>
                  <a:pt x="80770" y="9954"/>
                </a:lnTo>
                <a:cubicBezTo>
                  <a:pt x="80722" y="10002"/>
                  <a:pt x="80690" y="10049"/>
                  <a:pt x="80658" y="10081"/>
                </a:cubicBezTo>
                <a:cubicBezTo>
                  <a:pt x="80627" y="10129"/>
                  <a:pt x="80595" y="10176"/>
                  <a:pt x="80548" y="10240"/>
                </a:cubicBezTo>
                <a:cubicBezTo>
                  <a:pt x="80325" y="10065"/>
                  <a:pt x="80563" y="9843"/>
                  <a:pt x="80357" y="9667"/>
                </a:cubicBezTo>
                <a:lnTo>
                  <a:pt x="80357" y="9667"/>
                </a:lnTo>
                <a:cubicBezTo>
                  <a:pt x="80277" y="9716"/>
                  <a:pt x="80198" y="9747"/>
                  <a:pt x="80071" y="9826"/>
                </a:cubicBezTo>
                <a:cubicBezTo>
                  <a:pt x="80022" y="9572"/>
                  <a:pt x="79673" y="9413"/>
                  <a:pt x="79753" y="9143"/>
                </a:cubicBezTo>
                <a:cubicBezTo>
                  <a:pt x="79562" y="9080"/>
                  <a:pt x="79323" y="9080"/>
                  <a:pt x="79180" y="8936"/>
                </a:cubicBezTo>
                <a:cubicBezTo>
                  <a:pt x="79129" y="8951"/>
                  <a:pt x="79075" y="8955"/>
                  <a:pt x="79019" y="8955"/>
                </a:cubicBezTo>
                <a:cubicBezTo>
                  <a:pt x="78932" y="8955"/>
                  <a:pt x="78840" y="8944"/>
                  <a:pt x="78749" y="8944"/>
                </a:cubicBezTo>
                <a:cubicBezTo>
                  <a:pt x="78647" y="8944"/>
                  <a:pt x="78545" y="8958"/>
                  <a:pt x="78449" y="9016"/>
                </a:cubicBezTo>
                <a:cubicBezTo>
                  <a:pt x="78513" y="9063"/>
                  <a:pt x="78576" y="9112"/>
                  <a:pt x="78655" y="9159"/>
                </a:cubicBezTo>
                <a:cubicBezTo>
                  <a:pt x="78587" y="9212"/>
                  <a:pt x="78518" y="9236"/>
                  <a:pt x="78449" y="9236"/>
                </a:cubicBezTo>
                <a:cubicBezTo>
                  <a:pt x="78375" y="9236"/>
                  <a:pt x="78300" y="9208"/>
                  <a:pt x="78226" y="9159"/>
                </a:cubicBezTo>
                <a:lnTo>
                  <a:pt x="78226" y="8809"/>
                </a:lnTo>
                <a:lnTo>
                  <a:pt x="77892" y="8809"/>
                </a:lnTo>
                <a:lnTo>
                  <a:pt x="77654" y="8953"/>
                </a:lnTo>
                <a:cubicBezTo>
                  <a:pt x="77623" y="8959"/>
                  <a:pt x="77595" y="8962"/>
                  <a:pt x="77569" y="8962"/>
                </a:cubicBezTo>
                <a:cubicBezTo>
                  <a:pt x="77408" y="8962"/>
                  <a:pt x="77329" y="8850"/>
                  <a:pt x="77192" y="8809"/>
                </a:cubicBezTo>
                <a:cubicBezTo>
                  <a:pt x="77110" y="8879"/>
                  <a:pt x="77028" y="8950"/>
                  <a:pt x="76887" y="8950"/>
                </a:cubicBezTo>
                <a:cubicBezTo>
                  <a:pt x="76838" y="8950"/>
                  <a:pt x="76781" y="8941"/>
                  <a:pt x="76715" y="8921"/>
                </a:cubicBezTo>
                <a:cubicBezTo>
                  <a:pt x="76700" y="8872"/>
                  <a:pt x="76668" y="8809"/>
                  <a:pt x="76652" y="8745"/>
                </a:cubicBezTo>
                <a:cubicBezTo>
                  <a:pt x="76715" y="8713"/>
                  <a:pt x="76764" y="8666"/>
                  <a:pt x="76827" y="8666"/>
                </a:cubicBezTo>
                <a:cubicBezTo>
                  <a:pt x="76970" y="8650"/>
                  <a:pt x="77129" y="8650"/>
                  <a:pt x="77113" y="8539"/>
                </a:cubicBezTo>
                <a:lnTo>
                  <a:pt x="77113" y="8539"/>
                </a:lnTo>
                <a:cubicBezTo>
                  <a:pt x="77224" y="8554"/>
                  <a:pt x="77336" y="8603"/>
                  <a:pt x="77495" y="8666"/>
                </a:cubicBezTo>
                <a:cubicBezTo>
                  <a:pt x="77590" y="8666"/>
                  <a:pt x="77721" y="8659"/>
                  <a:pt x="77858" y="8659"/>
                </a:cubicBezTo>
                <a:cubicBezTo>
                  <a:pt x="77927" y="8659"/>
                  <a:pt x="77998" y="8661"/>
                  <a:pt x="78067" y="8666"/>
                </a:cubicBezTo>
                <a:cubicBezTo>
                  <a:pt x="78163" y="8666"/>
                  <a:pt x="78242" y="8713"/>
                  <a:pt x="78226" y="8809"/>
                </a:cubicBezTo>
                <a:cubicBezTo>
                  <a:pt x="78449" y="8809"/>
                  <a:pt x="78496" y="8650"/>
                  <a:pt x="78782" y="8554"/>
                </a:cubicBezTo>
                <a:cubicBezTo>
                  <a:pt x="78226" y="8554"/>
                  <a:pt x="78036" y="8317"/>
                  <a:pt x="77781" y="8141"/>
                </a:cubicBezTo>
                <a:cubicBezTo>
                  <a:pt x="77813" y="8030"/>
                  <a:pt x="77701" y="7903"/>
                  <a:pt x="77877" y="7808"/>
                </a:cubicBezTo>
                <a:cubicBezTo>
                  <a:pt x="77940" y="7808"/>
                  <a:pt x="78019" y="7808"/>
                  <a:pt x="78114" y="7791"/>
                </a:cubicBezTo>
                <a:cubicBezTo>
                  <a:pt x="78210" y="7681"/>
                  <a:pt x="78305" y="7537"/>
                  <a:pt x="78432" y="7378"/>
                </a:cubicBezTo>
                <a:cubicBezTo>
                  <a:pt x="78226" y="7378"/>
                  <a:pt x="78051" y="7363"/>
                  <a:pt x="77877" y="7363"/>
                </a:cubicBezTo>
                <a:cubicBezTo>
                  <a:pt x="77796" y="7314"/>
                  <a:pt x="77733" y="7267"/>
                  <a:pt x="77669" y="7235"/>
                </a:cubicBezTo>
                <a:cubicBezTo>
                  <a:pt x="77542" y="7299"/>
                  <a:pt x="77415" y="7346"/>
                  <a:pt x="77319" y="7378"/>
                </a:cubicBezTo>
                <a:cubicBezTo>
                  <a:pt x="77177" y="7331"/>
                  <a:pt x="77065" y="7282"/>
                  <a:pt x="77018" y="7251"/>
                </a:cubicBezTo>
                <a:cubicBezTo>
                  <a:pt x="76842" y="7314"/>
                  <a:pt x="76715" y="7346"/>
                  <a:pt x="76556" y="7410"/>
                </a:cubicBezTo>
                <a:cubicBezTo>
                  <a:pt x="76334" y="7235"/>
                  <a:pt x="76111" y="7060"/>
                  <a:pt x="75969" y="6949"/>
                </a:cubicBezTo>
                <a:cubicBezTo>
                  <a:pt x="75879" y="6937"/>
                  <a:pt x="75797" y="6934"/>
                  <a:pt x="75719" y="6934"/>
                </a:cubicBezTo>
                <a:cubicBezTo>
                  <a:pt x="75625" y="6934"/>
                  <a:pt x="75539" y="6939"/>
                  <a:pt x="75458" y="6939"/>
                </a:cubicBezTo>
                <a:cubicBezTo>
                  <a:pt x="75332" y="6939"/>
                  <a:pt x="75219" y="6927"/>
                  <a:pt x="75110" y="6869"/>
                </a:cubicBezTo>
                <a:cubicBezTo>
                  <a:pt x="75301" y="6790"/>
                  <a:pt x="75507" y="6742"/>
                  <a:pt x="75666" y="6678"/>
                </a:cubicBezTo>
                <a:cubicBezTo>
                  <a:pt x="75810" y="6742"/>
                  <a:pt x="75937" y="6774"/>
                  <a:pt x="76047" y="6822"/>
                </a:cubicBezTo>
                <a:cubicBezTo>
                  <a:pt x="76159" y="6742"/>
                  <a:pt x="76238" y="6695"/>
                  <a:pt x="76334" y="6646"/>
                </a:cubicBezTo>
                <a:lnTo>
                  <a:pt x="76764" y="6646"/>
                </a:lnTo>
                <a:cubicBezTo>
                  <a:pt x="76874" y="6536"/>
                  <a:pt x="76970" y="6409"/>
                  <a:pt x="77082" y="6313"/>
                </a:cubicBezTo>
                <a:cubicBezTo>
                  <a:pt x="77209" y="6201"/>
                  <a:pt x="77463" y="6138"/>
                  <a:pt x="77272" y="5963"/>
                </a:cubicBezTo>
                <a:cubicBezTo>
                  <a:pt x="77192" y="5937"/>
                  <a:pt x="77116" y="5926"/>
                  <a:pt x="77042" y="5926"/>
                </a:cubicBezTo>
                <a:cubicBezTo>
                  <a:pt x="76853" y="5926"/>
                  <a:pt x="76681" y="5996"/>
                  <a:pt x="76509" y="6042"/>
                </a:cubicBezTo>
                <a:cubicBezTo>
                  <a:pt x="76461" y="6010"/>
                  <a:pt x="76397" y="5979"/>
                  <a:pt x="76334" y="5932"/>
                </a:cubicBezTo>
                <a:cubicBezTo>
                  <a:pt x="76270" y="5979"/>
                  <a:pt x="76191" y="6027"/>
                  <a:pt x="76096" y="6074"/>
                </a:cubicBezTo>
                <a:lnTo>
                  <a:pt x="74569" y="6074"/>
                </a:lnTo>
                <a:cubicBezTo>
                  <a:pt x="74538" y="6074"/>
                  <a:pt x="74506" y="6042"/>
                  <a:pt x="74489" y="6027"/>
                </a:cubicBezTo>
                <a:cubicBezTo>
                  <a:pt x="74362" y="5932"/>
                  <a:pt x="74092" y="5868"/>
                  <a:pt x="74283" y="5677"/>
                </a:cubicBezTo>
                <a:cubicBezTo>
                  <a:pt x="74458" y="5645"/>
                  <a:pt x="74665" y="5629"/>
                  <a:pt x="74871" y="5614"/>
                </a:cubicBezTo>
                <a:cubicBezTo>
                  <a:pt x="74871" y="5470"/>
                  <a:pt x="74935" y="5359"/>
                  <a:pt x="74807" y="5232"/>
                </a:cubicBezTo>
                <a:cubicBezTo>
                  <a:pt x="74585" y="5215"/>
                  <a:pt x="74330" y="5215"/>
                  <a:pt x="74092" y="5200"/>
                </a:cubicBezTo>
                <a:cubicBezTo>
                  <a:pt x="74029" y="5168"/>
                  <a:pt x="73981" y="5120"/>
                  <a:pt x="73917" y="5088"/>
                </a:cubicBezTo>
                <a:cubicBezTo>
                  <a:pt x="73798" y="5069"/>
                  <a:pt x="73676" y="5063"/>
                  <a:pt x="73552" y="5063"/>
                </a:cubicBezTo>
                <a:cubicBezTo>
                  <a:pt x="73365" y="5063"/>
                  <a:pt x="73173" y="5076"/>
                  <a:pt x="72978" y="5076"/>
                </a:cubicBezTo>
                <a:cubicBezTo>
                  <a:pt x="72784" y="5076"/>
                  <a:pt x="72587" y="5063"/>
                  <a:pt x="72391" y="5009"/>
                </a:cubicBezTo>
                <a:cubicBezTo>
                  <a:pt x="72598" y="4946"/>
                  <a:pt x="72740" y="4897"/>
                  <a:pt x="72884" y="4850"/>
                </a:cubicBezTo>
                <a:cubicBezTo>
                  <a:pt x="72884" y="4787"/>
                  <a:pt x="72899" y="4738"/>
                  <a:pt x="72899" y="4691"/>
                </a:cubicBezTo>
                <a:cubicBezTo>
                  <a:pt x="73043" y="4643"/>
                  <a:pt x="73186" y="4596"/>
                  <a:pt x="73329" y="4564"/>
                </a:cubicBezTo>
                <a:cubicBezTo>
                  <a:pt x="73361" y="4357"/>
                  <a:pt x="73122" y="4310"/>
                  <a:pt x="72995" y="4214"/>
                </a:cubicBezTo>
                <a:cubicBezTo>
                  <a:pt x="72916" y="4261"/>
                  <a:pt x="72836" y="4293"/>
                  <a:pt x="72789" y="4325"/>
                </a:cubicBezTo>
                <a:cubicBezTo>
                  <a:pt x="72645" y="4278"/>
                  <a:pt x="72534" y="4230"/>
                  <a:pt x="72439" y="4183"/>
                </a:cubicBezTo>
                <a:cubicBezTo>
                  <a:pt x="72280" y="4246"/>
                  <a:pt x="72185" y="4293"/>
                  <a:pt x="72073" y="4325"/>
                </a:cubicBezTo>
                <a:cubicBezTo>
                  <a:pt x="72009" y="4278"/>
                  <a:pt x="71962" y="4246"/>
                  <a:pt x="71867" y="4198"/>
                </a:cubicBezTo>
                <a:lnTo>
                  <a:pt x="70913" y="4198"/>
                </a:lnTo>
                <a:cubicBezTo>
                  <a:pt x="70817" y="4024"/>
                  <a:pt x="70531" y="3992"/>
                  <a:pt x="70467" y="3801"/>
                </a:cubicBezTo>
                <a:cubicBezTo>
                  <a:pt x="70690" y="3785"/>
                  <a:pt x="70896" y="3769"/>
                  <a:pt x="71246" y="3721"/>
                </a:cubicBezTo>
                <a:cubicBezTo>
                  <a:pt x="70832" y="3610"/>
                  <a:pt x="70928" y="3371"/>
                  <a:pt x="70673" y="3260"/>
                </a:cubicBezTo>
                <a:cubicBezTo>
                  <a:pt x="70769" y="3197"/>
                  <a:pt x="70881" y="3133"/>
                  <a:pt x="70991" y="3070"/>
                </a:cubicBezTo>
                <a:cubicBezTo>
                  <a:pt x="71231" y="3149"/>
                  <a:pt x="71326" y="3324"/>
                  <a:pt x="71468" y="3498"/>
                </a:cubicBezTo>
                <a:cubicBezTo>
                  <a:pt x="71517" y="3403"/>
                  <a:pt x="71564" y="3308"/>
                  <a:pt x="71612" y="3229"/>
                </a:cubicBezTo>
                <a:lnTo>
                  <a:pt x="72136" y="3180"/>
                </a:lnTo>
                <a:cubicBezTo>
                  <a:pt x="72344" y="3053"/>
                  <a:pt x="72518" y="2894"/>
                  <a:pt x="72820" y="2879"/>
                </a:cubicBezTo>
                <a:cubicBezTo>
                  <a:pt x="72874" y="2785"/>
                  <a:pt x="72981" y="2770"/>
                  <a:pt x="73097" y="2770"/>
                </a:cubicBezTo>
                <a:cubicBezTo>
                  <a:pt x="73152" y="2770"/>
                  <a:pt x="73208" y="2774"/>
                  <a:pt x="73262" y="2774"/>
                </a:cubicBezTo>
                <a:cubicBezTo>
                  <a:pt x="73368" y="2774"/>
                  <a:pt x="73465" y="2761"/>
                  <a:pt x="73520" y="2688"/>
                </a:cubicBezTo>
                <a:cubicBezTo>
                  <a:pt x="73448" y="2637"/>
                  <a:pt x="73369" y="2626"/>
                  <a:pt x="73287" y="2626"/>
                </a:cubicBezTo>
                <a:cubicBezTo>
                  <a:pt x="73225" y="2626"/>
                  <a:pt x="73161" y="2633"/>
                  <a:pt x="73097" y="2633"/>
                </a:cubicBezTo>
                <a:cubicBezTo>
                  <a:pt x="73063" y="2633"/>
                  <a:pt x="73028" y="2631"/>
                  <a:pt x="72995" y="2624"/>
                </a:cubicBezTo>
                <a:cubicBezTo>
                  <a:pt x="72916" y="2576"/>
                  <a:pt x="72836" y="2529"/>
                  <a:pt x="72645" y="2417"/>
                </a:cubicBezTo>
                <a:cubicBezTo>
                  <a:pt x="72534" y="2544"/>
                  <a:pt x="72439" y="2672"/>
                  <a:pt x="72312" y="2815"/>
                </a:cubicBezTo>
                <a:cubicBezTo>
                  <a:pt x="72136" y="2752"/>
                  <a:pt x="72009" y="2703"/>
                  <a:pt x="71882" y="2656"/>
                </a:cubicBezTo>
                <a:cubicBezTo>
                  <a:pt x="71771" y="2688"/>
                  <a:pt x="71627" y="2752"/>
                  <a:pt x="71500" y="2799"/>
                </a:cubicBezTo>
                <a:cubicBezTo>
                  <a:pt x="71373" y="2720"/>
                  <a:pt x="71294" y="2672"/>
                  <a:pt x="71231" y="2640"/>
                </a:cubicBezTo>
                <a:cubicBezTo>
                  <a:pt x="71119" y="2688"/>
                  <a:pt x="71008" y="2735"/>
                  <a:pt x="70896" y="2799"/>
                </a:cubicBezTo>
                <a:cubicBezTo>
                  <a:pt x="70737" y="2735"/>
                  <a:pt x="70642" y="2688"/>
                  <a:pt x="70531" y="2640"/>
                </a:cubicBezTo>
                <a:cubicBezTo>
                  <a:pt x="70451" y="2688"/>
                  <a:pt x="70372" y="2735"/>
                  <a:pt x="70245" y="2799"/>
                </a:cubicBezTo>
                <a:cubicBezTo>
                  <a:pt x="70101" y="2735"/>
                  <a:pt x="69959" y="2672"/>
                  <a:pt x="69815" y="2624"/>
                </a:cubicBezTo>
                <a:cubicBezTo>
                  <a:pt x="69789" y="2619"/>
                  <a:pt x="69762" y="2617"/>
                  <a:pt x="69734" y="2617"/>
                </a:cubicBezTo>
                <a:cubicBezTo>
                  <a:pt x="69671" y="2617"/>
                  <a:pt x="69605" y="2627"/>
                  <a:pt x="69543" y="2627"/>
                </a:cubicBezTo>
                <a:cubicBezTo>
                  <a:pt x="69464" y="2627"/>
                  <a:pt x="69390" y="2612"/>
                  <a:pt x="69338" y="2544"/>
                </a:cubicBezTo>
                <a:cubicBezTo>
                  <a:pt x="69450" y="2481"/>
                  <a:pt x="69560" y="2402"/>
                  <a:pt x="69656" y="2338"/>
                </a:cubicBezTo>
                <a:cubicBezTo>
                  <a:pt x="69736" y="2385"/>
                  <a:pt x="69815" y="2434"/>
                  <a:pt x="69910" y="2497"/>
                </a:cubicBezTo>
                <a:cubicBezTo>
                  <a:pt x="70006" y="2481"/>
                  <a:pt x="70101" y="2465"/>
                  <a:pt x="70213" y="2434"/>
                </a:cubicBezTo>
                <a:lnTo>
                  <a:pt x="70213" y="2116"/>
                </a:lnTo>
                <a:cubicBezTo>
                  <a:pt x="70101" y="2052"/>
                  <a:pt x="69974" y="1925"/>
                  <a:pt x="69831" y="1925"/>
                </a:cubicBezTo>
                <a:cubicBezTo>
                  <a:pt x="69624" y="1908"/>
                  <a:pt x="69545" y="1781"/>
                  <a:pt x="69370" y="1766"/>
                </a:cubicBezTo>
                <a:cubicBezTo>
                  <a:pt x="69348" y="1764"/>
                  <a:pt x="69326" y="1763"/>
                  <a:pt x="69304" y="1763"/>
                </a:cubicBezTo>
                <a:cubicBezTo>
                  <a:pt x="69249" y="1763"/>
                  <a:pt x="69191" y="1768"/>
                  <a:pt x="69135" y="1768"/>
                </a:cubicBezTo>
                <a:cubicBezTo>
                  <a:pt x="69041" y="1768"/>
                  <a:pt x="68953" y="1755"/>
                  <a:pt x="68893" y="1686"/>
                </a:cubicBezTo>
                <a:cubicBezTo>
                  <a:pt x="69052" y="1622"/>
                  <a:pt x="69100" y="1480"/>
                  <a:pt x="69323" y="1480"/>
                </a:cubicBezTo>
                <a:cubicBezTo>
                  <a:pt x="69338" y="1477"/>
                  <a:pt x="69352" y="1475"/>
                  <a:pt x="69366" y="1475"/>
                </a:cubicBezTo>
                <a:cubicBezTo>
                  <a:pt x="69519" y="1475"/>
                  <a:pt x="69623" y="1640"/>
                  <a:pt x="69778" y="1640"/>
                </a:cubicBezTo>
                <a:cubicBezTo>
                  <a:pt x="69835" y="1640"/>
                  <a:pt x="69898" y="1618"/>
                  <a:pt x="69974" y="1559"/>
                </a:cubicBezTo>
                <a:cubicBezTo>
                  <a:pt x="69974" y="1511"/>
                  <a:pt x="69990" y="1480"/>
                  <a:pt x="69990" y="1416"/>
                </a:cubicBezTo>
                <a:cubicBezTo>
                  <a:pt x="69927" y="1368"/>
                  <a:pt x="69863" y="1321"/>
                  <a:pt x="69783" y="1257"/>
                </a:cubicBezTo>
                <a:cubicBezTo>
                  <a:pt x="69847" y="1209"/>
                  <a:pt x="69927" y="1162"/>
                  <a:pt x="69990" y="1113"/>
                </a:cubicBezTo>
                <a:lnTo>
                  <a:pt x="69990" y="907"/>
                </a:lnTo>
                <a:cubicBezTo>
                  <a:pt x="69981" y="908"/>
                  <a:pt x="69971" y="909"/>
                  <a:pt x="69962" y="909"/>
                </a:cubicBezTo>
                <a:cubicBezTo>
                  <a:pt x="69809" y="909"/>
                  <a:pt x="69759" y="793"/>
                  <a:pt x="69609" y="748"/>
                </a:cubicBezTo>
                <a:lnTo>
                  <a:pt x="69052" y="748"/>
                </a:lnTo>
                <a:cubicBezTo>
                  <a:pt x="68988" y="685"/>
                  <a:pt x="68877" y="558"/>
                  <a:pt x="68814" y="477"/>
                </a:cubicBezTo>
                <a:lnTo>
                  <a:pt x="68098" y="477"/>
                </a:lnTo>
                <a:cubicBezTo>
                  <a:pt x="68002" y="541"/>
                  <a:pt x="67923" y="573"/>
                  <a:pt x="67860" y="605"/>
                </a:cubicBezTo>
                <a:cubicBezTo>
                  <a:pt x="67780" y="541"/>
                  <a:pt x="67733" y="509"/>
                  <a:pt x="67669" y="477"/>
                </a:cubicBezTo>
                <a:cubicBezTo>
                  <a:pt x="67528" y="470"/>
                  <a:pt x="67388" y="468"/>
                  <a:pt x="67248" y="468"/>
                </a:cubicBezTo>
                <a:cubicBezTo>
                  <a:pt x="66998" y="468"/>
                  <a:pt x="66751" y="475"/>
                  <a:pt x="66508" y="475"/>
                </a:cubicBezTo>
                <a:cubicBezTo>
                  <a:pt x="66286" y="475"/>
                  <a:pt x="66068" y="469"/>
                  <a:pt x="65856" y="446"/>
                </a:cubicBezTo>
                <a:cubicBezTo>
                  <a:pt x="65761" y="399"/>
                  <a:pt x="65713" y="367"/>
                  <a:pt x="65666" y="335"/>
                </a:cubicBezTo>
                <a:cubicBezTo>
                  <a:pt x="65586" y="382"/>
                  <a:pt x="65507" y="430"/>
                  <a:pt x="65490" y="430"/>
                </a:cubicBezTo>
                <a:cubicBezTo>
                  <a:pt x="65419" y="456"/>
                  <a:pt x="65361" y="467"/>
                  <a:pt x="65312" y="467"/>
                </a:cubicBezTo>
                <a:cubicBezTo>
                  <a:pt x="65155" y="467"/>
                  <a:pt x="65095" y="359"/>
                  <a:pt x="64998" y="335"/>
                </a:cubicBezTo>
                <a:lnTo>
                  <a:pt x="64553" y="335"/>
                </a:lnTo>
                <a:cubicBezTo>
                  <a:pt x="64441" y="382"/>
                  <a:pt x="64362" y="430"/>
                  <a:pt x="64314" y="462"/>
                </a:cubicBezTo>
                <a:lnTo>
                  <a:pt x="63662" y="462"/>
                </a:lnTo>
                <a:cubicBezTo>
                  <a:pt x="63550" y="399"/>
                  <a:pt x="63455" y="350"/>
                  <a:pt x="63423" y="335"/>
                </a:cubicBezTo>
                <a:lnTo>
                  <a:pt x="62740" y="335"/>
                </a:lnTo>
                <a:cubicBezTo>
                  <a:pt x="62660" y="399"/>
                  <a:pt x="62613" y="430"/>
                  <a:pt x="62549" y="462"/>
                </a:cubicBezTo>
                <a:cubicBezTo>
                  <a:pt x="62486" y="414"/>
                  <a:pt x="62406" y="367"/>
                  <a:pt x="62327" y="318"/>
                </a:cubicBezTo>
                <a:lnTo>
                  <a:pt x="61945" y="318"/>
                </a:lnTo>
                <a:cubicBezTo>
                  <a:pt x="61659" y="430"/>
                  <a:pt x="61420" y="509"/>
                  <a:pt x="61229" y="589"/>
                </a:cubicBezTo>
                <a:cubicBezTo>
                  <a:pt x="60928" y="494"/>
                  <a:pt x="60657" y="399"/>
                  <a:pt x="60339" y="287"/>
                </a:cubicBezTo>
                <a:cubicBezTo>
                  <a:pt x="60196" y="414"/>
                  <a:pt x="60052" y="526"/>
                  <a:pt x="59925" y="636"/>
                </a:cubicBezTo>
                <a:cubicBezTo>
                  <a:pt x="59321" y="367"/>
                  <a:pt x="59210" y="335"/>
                  <a:pt x="58749" y="335"/>
                </a:cubicBezTo>
                <a:cubicBezTo>
                  <a:pt x="58670" y="382"/>
                  <a:pt x="58590" y="430"/>
                  <a:pt x="58543" y="462"/>
                </a:cubicBezTo>
                <a:lnTo>
                  <a:pt x="57938" y="462"/>
                </a:lnTo>
                <a:cubicBezTo>
                  <a:pt x="57731" y="382"/>
                  <a:pt x="57620" y="350"/>
                  <a:pt x="57508" y="303"/>
                </a:cubicBezTo>
                <a:cubicBezTo>
                  <a:pt x="57381" y="367"/>
                  <a:pt x="57302" y="414"/>
                  <a:pt x="57222" y="462"/>
                </a:cubicBezTo>
                <a:cubicBezTo>
                  <a:pt x="57143" y="414"/>
                  <a:pt x="57063" y="367"/>
                  <a:pt x="56984" y="335"/>
                </a:cubicBezTo>
                <a:lnTo>
                  <a:pt x="56555" y="335"/>
                </a:lnTo>
                <a:cubicBezTo>
                  <a:pt x="56476" y="271"/>
                  <a:pt x="56396" y="223"/>
                  <a:pt x="56300" y="176"/>
                </a:cubicBezTo>
                <a:lnTo>
                  <a:pt x="55219" y="176"/>
                </a:lnTo>
                <a:cubicBezTo>
                  <a:pt x="55124" y="128"/>
                  <a:pt x="55060" y="96"/>
                  <a:pt x="54981" y="49"/>
                </a:cubicBezTo>
                <a:cubicBezTo>
                  <a:pt x="54901" y="96"/>
                  <a:pt x="54822" y="128"/>
                  <a:pt x="54758" y="176"/>
                </a:cubicBezTo>
                <a:cubicBezTo>
                  <a:pt x="54678" y="128"/>
                  <a:pt x="54631" y="96"/>
                  <a:pt x="54568" y="49"/>
                </a:cubicBezTo>
                <a:lnTo>
                  <a:pt x="54074" y="49"/>
                </a:lnTo>
                <a:cubicBezTo>
                  <a:pt x="53995" y="112"/>
                  <a:pt x="53947" y="144"/>
                  <a:pt x="53883" y="176"/>
                </a:cubicBezTo>
                <a:cubicBezTo>
                  <a:pt x="53804" y="128"/>
                  <a:pt x="53741" y="81"/>
                  <a:pt x="53661" y="49"/>
                </a:cubicBezTo>
                <a:cubicBezTo>
                  <a:pt x="53582" y="81"/>
                  <a:pt x="53502" y="128"/>
                  <a:pt x="53423" y="176"/>
                </a:cubicBezTo>
                <a:cubicBezTo>
                  <a:pt x="53343" y="176"/>
                  <a:pt x="53041" y="81"/>
                  <a:pt x="52961" y="49"/>
                </a:cubicBezTo>
                <a:lnTo>
                  <a:pt x="51880" y="49"/>
                </a:lnTo>
                <a:cubicBezTo>
                  <a:pt x="51785" y="96"/>
                  <a:pt x="51689" y="144"/>
                  <a:pt x="51674" y="159"/>
                </a:cubicBezTo>
                <a:cubicBezTo>
                  <a:pt x="51590" y="190"/>
                  <a:pt x="51517" y="201"/>
                  <a:pt x="51450" y="201"/>
                </a:cubicBezTo>
                <a:cubicBezTo>
                  <a:pt x="51196" y="201"/>
                  <a:pt x="51035" y="32"/>
                  <a:pt x="50784" y="32"/>
                </a:cubicBezTo>
                <a:cubicBezTo>
                  <a:pt x="50720" y="81"/>
                  <a:pt x="50640" y="128"/>
                  <a:pt x="50544" y="176"/>
                </a:cubicBezTo>
                <a:lnTo>
                  <a:pt x="46999" y="176"/>
                </a:lnTo>
                <a:cubicBezTo>
                  <a:pt x="46904" y="128"/>
                  <a:pt x="46792" y="81"/>
                  <a:pt x="4665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Tree>
    <p:extLst>
      <p:ext uri="{BB962C8B-B14F-4D97-AF65-F5344CB8AC3E}">
        <p14:creationId xmlns:p14="http://schemas.microsoft.com/office/powerpoint/2010/main" val="1452532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248"/>
        <p:cNvGrpSpPr/>
        <p:nvPr/>
      </p:nvGrpSpPr>
      <p:grpSpPr>
        <a:xfrm>
          <a:off x="0" y="0"/>
          <a:ext cx="0" cy="0"/>
          <a:chOff x="0" y="0"/>
          <a:chExt cx="0" cy="0"/>
        </a:xfrm>
      </p:grpSpPr>
      <p:sp>
        <p:nvSpPr>
          <p:cNvPr id="249" name="Google Shape;249;p34"/>
          <p:cNvSpPr txBox="1">
            <a:spLocks noGrp="1"/>
          </p:cNvSpPr>
          <p:nvPr>
            <p:ph type="title"/>
          </p:nvPr>
        </p:nvSpPr>
        <p:spPr>
          <a:xfrm>
            <a:off x="6319520" y="717903"/>
            <a:ext cx="6026670" cy="1021600"/>
          </a:xfrm>
          <a:prstGeom prst="rect">
            <a:avLst/>
          </a:prstGeom>
        </p:spPr>
        <p:txBody>
          <a:bodyPr spcFirstLastPara="1" wrap="square" lIns="121900" tIns="121900" rIns="121900" bIns="121900" anchor="t" anchorCtr="0">
            <a:noAutofit/>
          </a:bodyPr>
          <a:lstStyle/>
          <a:p>
            <a:r>
              <a:rPr lang="en" sz="3200" dirty="0">
                <a:solidFill>
                  <a:schemeClr val="tx1"/>
                </a:solidFill>
              </a:rPr>
              <a:t>INCREASE FOOD</a:t>
            </a:r>
            <a:br>
              <a:rPr lang="en" sz="3200" dirty="0">
                <a:solidFill>
                  <a:schemeClr val="tx1"/>
                </a:solidFill>
              </a:rPr>
            </a:br>
            <a:r>
              <a:rPr lang="en" sz="3200" dirty="0">
                <a:solidFill>
                  <a:schemeClr val="tx1"/>
                </a:solidFill>
              </a:rPr>
              <a:t> PRODUCTION	</a:t>
            </a:r>
            <a:endParaRPr sz="3200" dirty="0">
              <a:solidFill>
                <a:schemeClr val="tx1"/>
              </a:solidFill>
            </a:endParaRPr>
          </a:p>
        </p:txBody>
      </p:sp>
      <p:sp>
        <p:nvSpPr>
          <p:cNvPr id="250" name="Google Shape;250;p34"/>
          <p:cNvSpPr txBox="1">
            <a:spLocks noGrp="1"/>
          </p:cNvSpPr>
          <p:nvPr>
            <p:ph type="body" idx="1"/>
          </p:nvPr>
        </p:nvSpPr>
        <p:spPr>
          <a:xfrm>
            <a:off x="5730120" y="2145907"/>
            <a:ext cx="6109860" cy="5729222"/>
          </a:xfrm>
          <a:prstGeom prst="rect">
            <a:avLst/>
          </a:prstGeom>
        </p:spPr>
        <p:txBody>
          <a:bodyPr spcFirstLastPara="1" wrap="square" lIns="121900" tIns="121900" rIns="121900" bIns="121900" anchor="t" anchorCtr="0">
            <a:noAutofit/>
          </a:bodyPr>
          <a:lstStyle/>
          <a:p>
            <a:pPr marL="0" indent="0">
              <a:buNone/>
            </a:pPr>
            <a:r>
              <a:rPr lang="en-GB" b="1" dirty="0">
                <a:solidFill>
                  <a:schemeClr val="tx1"/>
                </a:solidFill>
              </a:rPr>
              <a:t>Increasing food production is a crucial challenge in today's world, given the growing global population and the need to ensure food security. There are various strategies and approaches to increase food production sustainably and efficiently:</a:t>
            </a:r>
            <a:br>
              <a:rPr lang="en-GB" b="1" dirty="0">
                <a:solidFill>
                  <a:schemeClr val="tx1"/>
                </a:solidFill>
              </a:rPr>
            </a:br>
            <a:endParaRPr lang="en-GB" b="1" dirty="0">
              <a:solidFill>
                <a:schemeClr val="tx1"/>
              </a:solidFill>
            </a:endParaRPr>
          </a:p>
          <a:p>
            <a:pPr marL="0" indent="0">
              <a:buNone/>
            </a:pPr>
            <a:endParaRPr lang="en-GB" b="1" dirty="0">
              <a:solidFill>
                <a:schemeClr val="tx1"/>
              </a:solidFill>
            </a:endParaRPr>
          </a:p>
          <a:p>
            <a:pPr marL="285750" indent="-285750">
              <a:buFont typeface="Wingdings" panose="05000000000000000000" pitchFamily="2" charset="2"/>
              <a:buChar char="v"/>
            </a:pPr>
            <a:r>
              <a:rPr lang="en-GB" b="1" dirty="0">
                <a:solidFill>
                  <a:schemeClr val="tx1"/>
                </a:solidFill>
              </a:rPr>
              <a:t>Crop Diversification</a:t>
            </a:r>
          </a:p>
          <a:p>
            <a:pPr marL="285750" indent="-285750">
              <a:buFont typeface="Wingdings" panose="05000000000000000000" pitchFamily="2" charset="2"/>
              <a:buChar char="v"/>
            </a:pPr>
            <a:r>
              <a:rPr lang="en-GB" b="1" dirty="0">
                <a:solidFill>
                  <a:schemeClr val="tx1"/>
                </a:solidFill>
              </a:rPr>
              <a:t>Fertilization</a:t>
            </a:r>
          </a:p>
          <a:p>
            <a:pPr marL="285750" indent="-285750">
              <a:buFont typeface="Wingdings" panose="05000000000000000000" pitchFamily="2" charset="2"/>
              <a:buChar char="v"/>
            </a:pPr>
            <a:r>
              <a:rPr lang="en-GB" b="1" dirty="0">
                <a:solidFill>
                  <a:schemeClr val="tx1"/>
                </a:solidFill>
              </a:rPr>
              <a:t>Genetic Modification</a:t>
            </a:r>
          </a:p>
          <a:p>
            <a:pPr marL="285750" indent="-285750">
              <a:buFont typeface="Wingdings" panose="05000000000000000000" pitchFamily="2" charset="2"/>
              <a:buChar char="v"/>
            </a:pPr>
            <a:r>
              <a:rPr lang="en-GB" b="1" dirty="0">
                <a:solidFill>
                  <a:schemeClr val="tx1"/>
                </a:solidFill>
              </a:rPr>
              <a:t>Sustainable Livestock Practices</a:t>
            </a:r>
          </a:p>
          <a:p>
            <a:pPr marL="285750" indent="-285750">
              <a:buFont typeface="Wingdings" panose="05000000000000000000" pitchFamily="2" charset="2"/>
              <a:buChar char="v"/>
            </a:pPr>
            <a:r>
              <a:rPr lang="en-GB" b="1" dirty="0">
                <a:solidFill>
                  <a:schemeClr val="tx1"/>
                </a:solidFill>
              </a:rPr>
              <a:t>Urban Agriculture</a:t>
            </a:r>
          </a:p>
          <a:p>
            <a:pPr marL="285750" indent="-285750">
              <a:buFont typeface="Wingdings" panose="05000000000000000000" pitchFamily="2" charset="2"/>
              <a:buChar char="v"/>
            </a:pPr>
            <a:endParaRPr lang="en-GB" b="1" dirty="0">
              <a:solidFill>
                <a:schemeClr val="tx1"/>
              </a:solidFill>
            </a:endParaRPr>
          </a:p>
          <a:p>
            <a:pPr marL="0" indent="0">
              <a:buNone/>
            </a:pPr>
            <a:endParaRPr dirty="0">
              <a:solidFill>
                <a:schemeClr val="tx1"/>
              </a:solidFill>
            </a:endParaRPr>
          </a:p>
        </p:txBody>
      </p:sp>
      <p:sp>
        <p:nvSpPr>
          <p:cNvPr id="251" name="Google Shape;251;p34"/>
          <p:cNvSpPr/>
          <p:nvPr/>
        </p:nvSpPr>
        <p:spPr>
          <a:xfrm rot="10798982">
            <a:off x="133857" y="404641"/>
            <a:ext cx="5493911" cy="447328"/>
          </a:xfrm>
          <a:custGeom>
            <a:avLst/>
            <a:gdLst/>
            <a:ahLst/>
            <a:cxnLst/>
            <a:rect l="l" t="t" r="r" b="b"/>
            <a:pathLst>
              <a:path w="81327" h="21434" extrusionOk="0">
                <a:moveTo>
                  <a:pt x="21384" y="1495"/>
                </a:moveTo>
                <a:lnTo>
                  <a:pt x="21528" y="1543"/>
                </a:lnTo>
                <a:cubicBezTo>
                  <a:pt x="21512" y="1559"/>
                  <a:pt x="21480" y="1575"/>
                  <a:pt x="21448" y="1590"/>
                </a:cubicBezTo>
                <a:cubicBezTo>
                  <a:pt x="21416" y="1575"/>
                  <a:pt x="21369" y="1559"/>
                  <a:pt x="21306" y="1543"/>
                </a:cubicBezTo>
                <a:cubicBezTo>
                  <a:pt x="21337" y="1527"/>
                  <a:pt x="21369" y="1495"/>
                  <a:pt x="21384" y="1495"/>
                </a:cubicBezTo>
                <a:close/>
                <a:moveTo>
                  <a:pt x="40131" y="1352"/>
                </a:moveTo>
                <a:cubicBezTo>
                  <a:pt x="40146" y="1352"/>
                  <a:pt x="40210" y="1384"/>
                  <a:pt x="40210" y="1400"/>
                </a:cubicBezTo>
                <a:lnTo>
                  <a:pt x="40163" y="1590"/>
                </a:lnTo>
                <a:cubicBezTo>
                  <a:pt x="40114" y="1590"/>
                  <a:pt x="40067" y="1590"/>
                  <a:pt x="40035" y="1607"/>
                </a:cubicBezTo>
                <a:cubicBezTo>
                  <a:pt x="40019" y="1543"/>
                  <a:pt x="39987" y="1480"/>
                  <a:pt x="39987" y="1416"/>
                </a:cubicBezTo>
                <a:cubicBezTo>
                  <a:pt x="39987" y="1384"/>
                  <a:pt x="40082" y="1368"/>
                  <a:pt x="40131" y="1352"/>
                </a:cubicBezTo>
                <a:close/>
                <a:moveTo>
                  <a:pt x="34995" y="1336"/>
                </a:moveTo>
                <a:cubicBezTo>
                  <a:pt x="35058" y="1384"/>
                  <a:pt x="35106" y="1416"/>
                  <a:pt x="35202" y="1480"/>
                </a:cubicBezTo>
                <a:lnTo>
                  <a:pt x="36330" y="1480"/>
                </a:lnTo>
                <a:cubicBezTo>
                  <a:pt x="36361" y="1521"/>
                  <a:pt x="36386" y="1549"/>
                  <a:pt x="36403" y="1576"/>
                </a:cubicBezTo>
                <a:lnTo>
                  <a:pt x="36403" y="1576"/>
                </a:lnTo>
                <a:cubicBezTo>
                  <a:pt x="35848" y="1622"/>
                  <a:pt x="35262" y="1622"/>
                  <a:pt x="34439" y="1622"/>
                </a:cubicBezTo>
                <a:cubicBezTo>
                  <a:pt x="34740" y="1463"/>
                  <a:pt x="34867" y="1400"/>
                  <a:pt x="34995" y="1336"/>
                </a:cubicBezTo>
                <a:close/>
                <a:moveTo>
                  <a:pt x="26790" y="1639"/>
                </a:moveTo>
                <a:cubicBezTo>
                  <a:pt x="26822" y="1639"/>
                  <a:pt x="26839" y="1670"/>
                  <a:pt x="26870" y="1686"/>
                </a:cubicBezTo>
                <a:cubicBezTo>
                  <a:pt x="26822" y="1702"/>
                  <a:pt x="26775" y="1734"/>
                  <a:pt x="26727" y="1734"/>
                </a:cubicBezTo>
                <a:cubicBezTo>
                  <a:pt x="26695" y="1734"/>
                  <a:pt x="26680" y="1702"/>
                  <a:pt x="26648" y="1686"/>
                </a:cubicBezTo>
                <a:lnTo>
                  <a:pt x="26790" y="1639"/>
                </a:lnTo>
                <a:close/>
                <a:moveTo>
                  <a:pt x="42149" y="1352"/>
                </a:moveTo>
                <a:cubicBezTo>
                  <a:pt x="42181" y="1416"/>
                  <a:pt x="42198" y="1480"/>
                  <a:pt x="42230" y="1527"/>
                </a:cubicBezTo>
                <a:cubicBezTo>
                  <a:pt x="42086" y="1607"/>
                  <a:pt x="42007" y="1718"/>
                  <a:pt x="41831" y="1734"/>
                </a:cubicBezTo>
                <a:cubicBezTo>
                  <a:pt x="41672" y="1639"/>
                  <a:pt x="41831" y="1511"/>
                  <a:pt x="41689" y="1352"/>
                </a:cubicBezTo>
                <a:close/>
                <a:moveTo>
                  <a:pt x="36428" y="1623"/>
                </a:moveTo>
                <a:cubicBezTo>
                  <a:pt x="36507" y="1639"/>
                  <a:pt x="36570" y="1671"/>
                  <a:pt x="36633" y="1702"/>
                </a:cubicBezTo>
                <a:cubicBezTo>
                  <a:pt x="36582" y="1728"/>
                  <a:pt x="36546" y="1738"/>
                  <a:pt x="36519" y="1738"/>
                </a:cubicBezTo>
                <a:cubicBezTo>
                  <a:pt x="36460" y="1738"/>
                  <a:pt x="36448" y="1685"/>
                  <a:pt x="36428" y="1623"/>
                </a:cubicBezTo>
                <a:close/>
                <a:moveTo>
                  <a:pt x="60514" y="1639"/>
                </a:moveTo>
                <a:lnTo>
                  <a:pt x="60657" y="1686"/>
                </a:lnTo>
                <a:cubicBezTo>
                  <a:pt x="60641" y="1702"/>
                  <a:pt x="60610" y="1718"/>
                  <a:pt x="60578" y="1749"/>
                </a:cubicBezTo>
                <a:cubicBezTo>
                  <a:pt x="60529" y="1718"/>
                  <a:pt x="60482" y="1702"/>
                  <a:pt x="60434" y="1686"/>
                </a:cubicBezTo>
                <a:cubicBezTo>
                  <a:pt x="60466" y="1670"/>
                  <a:pt x="60498" y="1639"/>
                  <a:pt x="60514" y="1639"/>
                </a:cubicBezTo>
                <a:close/>
                <a:moveTo>
                  <a:pt x="38333" y="1352"/>
                </a:moveTo>
                <a:cubicBezTo>
                  <a:pt x="38397" y="1543"/>
                  <a:pt x="38414" y="1622"/>
                  <a:pt x="38429" y="1686"/>
                </a:cubicBezTo>
                <a:cubicBezTo>
                  <a:pt x="38341" y="1738"/>
                  <a:pt x="38268" y="1762"/>
                  <a:pt x="38197" y="1762"/>
                </a:cubicBezTo>
                <a:cubicBezTo>
                  <a:pt x="38138" y="1762"/>
                  <a:pt x="38080" y="1746"/>
                  <a:pt x="38015" y="1718"/>
                </a:cubicBezTo>
                <a:cubicBezTo>
                  <a:pt x="38032" y="1590"/>
                  <a:pt x="38255" y="1575"/>
                  <a:pt x="38333" y="1352"/>
                </a:cubicBezTo>
                <a:close/>
                <a:moveTo>
                  <a:pt x="33806" y="1329"/>
                </a:moveTo>
                <a:cubicBezTo>
                  <a:pt x="33829" y="1329"/>
                  <a:pt x="33845" y="1331"/>
                  <a:pt x="33850" y="1336"/>
                </a:cubicBezTo>
                <a:cubicBezTo>
                  <a:pt x="33977" y="1463"/>
                  <a:pt x="34072" y="1590"/>
                  <a:pt x="34168" y="1718"/>
                </a:cubicBezTo>
                <a:cubicBezTo>
                  <a:pt x="34136" y="1734"/>
                  <a:pt x="34121" y="1766"/>
                  <a:pt x="34089" y="1766"/>
                </a:cubicBezTo>
                <a:lnTo>
                  <a:pt x="33118" y="1766"/>
                </a:lnTo>
                <a:cubicBezTo>
                  <a:pt x="33055" y="1766"/>
                  <a:pt x="32991" y="1734"/>
                  <a:pt x="32912" y="1718"/>
                </a:cubicBezTo>
                <a:cubicBezTo>
                  <a:pt x="32905" y="1642"/>
                  <a:pt x="32947" y="1624"/>
                  <a:pt x="33004" y="1624"/>
                </a:cubicBezTo>
                <a:cubicBezTo>
                  <a:pt x="33057" y="1624"/>
                  <a:pt x="33124" y="1640"/>
                  <a:pt x="33174" y="1640"/>
                </a:cubicBezTo>
                <a:cubicBezTo>
                  <a:pt x="33183" y="1640"/>
                  <a:pt x="33191" y="1640"/>
                  <a:pt x="33199" y="1639"/>
                </a:cubicBezTo>
                <a:cubicBezTo>
                  <a:pt x="33341" y="1527"/>
                  <a:pt x="33485" y="1416"/>
                  <a:pt x="33612" y="1336"/>
                </a:cubicBezTo>
                <a:cubicBezTo>
                  <a:pt x="33686" y="1336"/>
                  <a:pt x="33760" y="1329"/>
                  <a:pt x="33806" y="1329"/>
                </a:cubicBezTo>
                <a:close/>
                <a:moveTo>
                  <a:pt x="59878" y="1622"/>
                </a:moveTo>
                <a:cubicBezTo>
                  <a:pt x="59910" y="1654"/>
                  <a:pt x="59925" y="1686"/>
                  <a:pt x="59957" y="1718"/>
                </a:cubicBezTo>
                <a:cubicBezTo>
                  <a:pt x="59925" y="1734"/>
                  <a:pt x="59910" y="1749"/>
                  <a:pt x="59878" y="1766"/>
                </a:cubicBezTo>
                <a:cubicBezTo>
                  <a:pt x="59862" y="1734"/>
                  <a:pt x="59815" y="1702"/>
                  <a:pt x="59815" y="1670"/>
                </a:cubicBezTo>
                <a:cubicBezTo>
                  <a:pt x="59815" y="1654"/>
                  <a:pt x="59862" y="1639"/>
                  <a:pt x="59878" y="1622"/>
                </a:cubicBezTo>
                <a:close/>
                <a:moveTo>
                  <a:pt x="63885" y="1480"/>
                </a:moveTo>
                <a:cubicBezTo>
                  <a:pt x="64044" y="1575"/>
                  <a:pt x="64044" y="1670"/>
                  <a:pt x="63885" y="1766"/>
                </a:cubicBezTo>
                <a:cubicBezTo>
                  <a:pt x="63726" y="1670"/>
                  <a:pt x="63726" y="1575"/>
                  <a:pt x="63885" y="1480"/>
                </a:cubicBezTo>
                <a:close/>
                <a:moveTo>
                  <a:pt x="40735" y="1781"/>
                </a:moveTo>
                <a:lnTo>
                  <a:pt x="40877" y="1829"/>
                </a:lnTo>
                <a:cubicBezTo>
                  <a:pt x="40846" y="1845"/>
                  <a:pt x="40814" y="1877"/>
                  <a:pt x="40799" y="1877"/>
                </a:cubicBezTo>
                <a:cubicBezTo>
                  <a:pt x="40750" y="1877"/>
                  <a:pt x="40703" y="1845"/>
                  <a:pt x="40655" y="1829"/>
                </a:cubicBezTo>
                <a:cubicBezTo>
                  <a:pt x="40671" y="1813"/>
                  <a:pt x="40703" y="1798"/>
                  <a:pt x="40735" y="1781"/>
                </a:cubicBezTo>
                <a:close/>
                <a:moveTo>
                  <a:pt x="21006" y="1634"/>
                </a:moveTo>
                <a:cubicBezTo>
                  <a:pt x="21079" y="1634"/>
                  <a:pt x="21079" y="1716"/>
                  <a:pt x="21115" y="1798"/>
                </a:cubicBezTo>
                <a:cubicBezTo>
                  <a:pt x="21127" y="1795"/>
                  <a:pt x="21138" y="1793"/>
                  <a:pt x="21149" y="1793"/>
                </a:cubicBezTo>
                <a:cubicBezTo>
                  <a:pt x="21197" y="1793"/>
                  <a:pt x="21237" y="1819"/>
                  <a:pt x="21289" y="1845"/>
                </a:cubicBezTo>
                <a:cubicBezTo>
                  <a:pt x="21238" y="1870"/>
                  <a:pt x="21202" y="1881"/>
                  <a:pt x="21175" y="1881"/>
                </a:cubicBezTo>
                <a:cubicBezTo>
                  <a:pt x="21102" y="1881"/>
                  <a:pt x="21102" y="1800"/>
                  <a:pt x="21066" y="1718"/>
                </a:cubicBezTo>
                <a:cubicBezTo>
                  <a:pt x="21049" y="1726"/>
                  <a:pt x="21032" y="1730"/>
                  <a:pt x="21016" y="1730"/>
                </a:cubicBezTo>
                <a:cubicBezTo>
                  <a:pt x="20975" y="1730"/>
                  <a:pt x="20938" y="1704"/>
                  <a:pt x="20892" y="1670"/>
                </a:cubicBezTo>
                <a:cubicBezTo>
                  <a:pt x="20943" y="1645"/>
                  <a:pt x="20979" y="1634"/>
                  <a:pt x="21006" y="1634"/>
                </a:cubicBezTo>
                <a:close/>
                <a:moveTo>
                  <a:pt x="42548" y="1622"/>
                </a:moveTo>
                <a:cubicBezTo>
                  <a:pt x="42707" y="1718"/>
                  <a:pt x="42707" y="1813"/>
                  <a:pt x="42548" y="1908"/>
                </a:cubicBezTo>
                <a:cubicBezTo>
                  <a:pt x="42389" y="1813"/>
                  <a:pt x="42389" y="1718"/>
                  <a:pt x="42548" y="1622"/>
                </a:cubicBezTo>
                <a:close/>
                <a:moveTo>
                  <a:pt x="18762" y="1908"/>
                </a:moveTo>
                <a:cubicBezTo>
                  <a:pt x="18777" y="1940"/>
                  <a:pt x="18809" y="1972"/>
                  <a:pt x="18825" y="2004"/>
                </a:cubicBezTo>
                <a:cubicBezTo>
                  <a:pt x="18825" y="2020"/>
                  <a:pt x="18777" y="2036"/>
                  <a:pt x="18762" y="2052"/>
                </a:cubicBezTo>
                <a:cubicBezTo>
                  <a:pt x="18730" y="2020"/>
                  <a:pt x="18698" y="1988"/>
                  <a:pt x="18681" y="1957"/>
                </a:cubicBezTo>
                <a:cubicBezTo>
                  <a:pt x="18681" y="1940"/>
                  <a:pt x="18730" y="1925"/>
                  <a:pt x="18762" y="1908"/>
                </a:cubicBezTo>
                <a:close/>
                <a:moveTo>
                  <a:pt x="22822" y="1758"/>
                </a:moveTo>
                <a:cubicBezTo>
                  <a:pt x="22963" y="1758"/>
                  <a:pt x="23110" y="1774"/>
                  <a:pt x="23261" y="1781"/>
                </a:cubicBezTo>
                <a:cubicBezTo>
                  <a:pt x="23292" y="1845"/>
                  <a:pt x="23309" y="1908"/>
                  <a:pt x="23341" y="1988"/>
                </a:cubicBezTo>
                <a:cubicBezTo>
                  <a:pt x="23175" y="2038"/>
                  <a:pt x="23013" y="2062"/>
                  <a:pt x="22853" y="2062"/>
                </a:cubicBezTo>
                <a:cubicBezTo>
                  <a:pt x="22707" y="2062"/>
                  <a:pt x="22563" y="2042"/>
                  <a:pt x="22419" y="2004"/>
                </a:cubicBezTo>
                <a:lnTo>
                  <a:pt x="22419" y="1829"/>
                </a:lnTo>
                <a:cubicBezTo>
                  <a:pt x="22546" y="1774"/>
                  <a:pt x="22681" y="1758"/>
                  <a:pt x="22822" y="1758"/>
                </a:cubicBezTo>
                <a:close/>
                <a:moveTo>
                  <a:pt x="15026" y="2079"/>
                </a:moveTo>
                <a:cubicBezTo>
                  <a:pt x="15048" y="2079"/>
                  <a:pt x="15063" y="2102"/>
                  <a:pt x="15088" y="2116"/>
                </a:cubicBezTo>
                <a:cubicBezTo>
                  <a:pt x="15041" y="2131"/>
                  <a:pt x="14993" y="2163"/>
                  <a:pt x="14946" y="2163"/>
                </a:cubicBezTo>
                <a:cubicBezTo>
                  <a:pt x="14914" y="2163"/>
                  <a:pt x="14897" y="2131"/>
                  <a:pt x="14866" y="2116"/>
                </a:cubicBezTo>
                <a:cubicBezTo>
                  <a:pt x="14914" y="2099"/>
                  <a:pt x="14961" y="2084"/>
                  <a:pt x="15009" y="2084"/>
                </a:cubicBezTo>
                <a:cubicBezTo>
                  <a:pt x="15016" y="2081"/>
                  <a:pt x="15021" y="2079"/>
                  <a:pt x="15026" y="2079"/>
                </a:cubicBezTo>
                <a:close/>
                <a:moveTo>
                  <a:pt x="20542" y="1908"/>
                </a:moveTo>
                <a:cubicBezTo>
                  <a:pt x="20701" y="2004"/>
                  <a:pt x="20701" y="2099"/>
                  <a:pt x="20542" y="2195"/>
                </a:cubicBezTo>
                <a:cubicBezTo>
                  <a:pt x="20383" y="2099"/>
                  <a:pt x="20383" y="2004"/>
                  <a:pt x="20542" y="1908"/>
                </a:cubicBezTo>
                <a:close/>
                <a:moveTo>
                  <a:pt x="45425" y="2195"/>
                </a:moveTo>
                <a:cubicBezTo>
                  <a:pt x="45457" y="2226"/>
                  <a:pt x="45488" y="2258"/>
                  <a:pt x="45505" y="2290"/>
                </a:cubicBezTo>
                <a:cubicBezTo>
                  <a:pt x="45473" y="2306"/>
                  <a:pt x="45457" y="2322"/>
                  <a:pt x="45425" y="2338"/>
                </a:cubicBezTo>
                <a:cubicBezTo>
                  <a:pt x="45409" y="2306"/>
                  <a:pt x="45378" y="2275"/>
                  <a:pt x="45361" y="2243"/>
                </a:cubicBezTo>
                <a:cubicBezTo>
                  <a:pt x="45361" y="2226"/>
                  <a:pt x="45409" y="2211"/>
                  <a:pt x="45425" y="2195"/>
                </a:cubicBezTo>
                <a:close/>
                <a:moveTo>
                  <a:pt x="68765" y="2195"/>
                </a:moveTo>
                <a:cubicBezTo>
                  <a:pt x="68797" y="2226"/>
                  <a:pt x="68829" y="2258"/>
                  <a:pt x="68846" y="2290"/>
                </a:cubicBezTo>
                <a:cubicBezTo>
                  <a:pt x="68814" y="2306"/>
                  <a:pt x="68797" y="2322"/>
                  <a:pt x="68765" y="2338"/>
                </a:cubicBezTo>
                <a:cubicBezTo>
                  <a:pt x="68750" y="2306"/>
                  <a:pt x="68718" y="2275"/>
                  <a:pt x="68702" y="2243"/>
                </a:cubicBezTo>
                <a:cubicBezTo>
                  <a:pt x="68702" y="2226"/>
                  <a:pt x="68750" y="2211"/>
                  <a:pt x="68765" y="2195"/>
                </a:cubicBezTo>
                <a:close/>
                <a:moveTo>
                  <a:pt x="36209" y="2330"/>
                </a:moveTo>
                <a:cubicBezTo>
                  <a:pt x="36283" y="2330"/>
                  <a:pt x="36354" y="2354"/>
                  <a:pt x="36426" y="2402"/>
                </a:cubicBezTo>
                <a:cubicBezTo>
                  <a:pt x="36354" y="2457"/>
                  <a:pt x="36283" y="2485"/>
                  <a:pt x="36209" y="2485"/>
                </a:cubicBezTo>
                <a:cubicBezTo>
                  <a:pt x="36136" y="2485"/>
                  <a:pt x="36060" y="2457"/>
                  <a:pt x="35980" y="2402"/>
                </a:cubicBezTo>
                <a:cubicBezTo>
                  <a:pt x="36060" y="2354"/>
                  <a:pt x="36136" y="2330"/>
                  <a:pt x="36209" y="2330"/>
                </a:cubicBezTo>
                <a:close/>
                <a:moveTo>
                  <a:pt x="14134" y="2370"/>
                </a:moveTo>
                <a:cubicBezTo>
                  <a:pt x="14166" y="2385"/>
                  <a:pt x="14230" y="2434"/>
                  <a:pt x="14278" y="2465"/>
                </a:cubicBezTo>
                <a:cubicBezTo>
                  <a:pt x="14507" y="2444"/>
                  <a:pt x="14636" y="2432"/>
                  <a:pt x="14714" y="2432"/>
                </a:cubicBezTo>
                <a:cubicBezTo>
                  <a:pt x="14814" y="2432"/>
                  <a:pt x="14830" y="2452"/>
                  <a:pt x="14866" y="2497"/>
                </a:cubicBezTo>
                <a:cubicBezTo>
                  <a:pt x="14834" y="2624"/>
                  <a:pt x="14643" y="2672"/>
                  <a:pt x="14532" y="2767"/>
                </a:cubicBezTo>
                <a:lnTo>
                  <a:pt x="13657" y="2767"/>
                </a:lnTo>
                <a:cubicBezTo>
                  <a:pt x="13625" y="2767"/>
                  <a:pt x="13594" y="2735"/>
                  <a:pt x="13610" y="2735"/>
                </a:cubicBezTo>
                <a:cubicBezTo>
                  <a:pt x="13784" y="2624"/>
                  <a:pt x="13960" y="2497"/>
                  <a:pt x="14134" y="2370"/>
                </a:cubicBezTo>
                <a:close/>
                <a:moveTo>
                  <a:pt x="15473" y="1897"/>
                </a:moveTo>
                <a:cubicBezTo>
                  <a:pt x="15543" y="1897"/>
                  <a:pt x="15644" y="1936"/>
                  <a:pt x="15820" y="2020"/>
                </a:cubicBezTo>
                <a:cubicBezTo>
                  <a:pt x="15891" y="2047"/>
                  <a:pt x="15969" y="2054"/>
                  <a:pt x="16050" y="2054"/>
                </a:cubicBezTo>
                <a:cubicBezTo>
                  <a:pt x="16131" y="2054"/>
                  <a:pt x="16214" y="2047"/>
                  <a:pt x="16297" y="2047"/>
                </a:cubicBezTo>
                <a:cubicBezTo>
                  <a:pt x="16428" y="2047"/>
                  <a:pt x="16560" y="2064"/>
                  <a:pt x="16678" y="2147"/>
                </a:cubicBezTo>
                <a:cubicBezTo>
                  <a:pt x="16456" y="2226"/>
                  <a:pt x="16265" y="2306"/>
                  <a:pt x="16010" y="2417"/>
                </a:cubicBezTo>
                <a:cubicBezTo>
                  <a:pt x="15995" y="2497"/>
                  <a:pt x="15947" y="2640"/>
                  <a:pt x="15915" y="2783"/>
                </a:cubicBezTo>
                <a:cubicBezTo>
                  <a:pt x="15597" y="2624"/>
                  <a:pt x="15851" y="2402"/>
                  <a:pt x="15709" y="2243"/>
                </a:cubicBezTo>
                <a:cubicBezTo>
                  <a:pt x="15597" y="2163"/>
                  <a:pt x="15470" y="2084"/>
                  <a:pt x="15327" y="1988"/>
                </a:cubicBezTo>
                <a:cubicBezTo>
                  <a:pt x="15372" y="1928"/>
                  <a:pt x="15410" y="1897"/>
                  <a:pt x="15473" y="1897"/>
                </a:cubicBezTo>
                <a:close/>
                <a:moveTo>
                  <a:pt x="10827" y="2911"/>
                </a:moveTo>
                <a:cubicBezTo>
                  <a:pt x="10844" y="3006"/>
                  <a:pt x="10859" y="3085"/>
                  <a:pt x="10859" y="3180"/>
                </a:cubicBezTo>
                <a:cubicBezTo>
                  <a:pt x="10685" y="3197"/>
                  <a:pt x="10557" y="3197"/>
                  <a:pt x="10414" y="3212"/>
                </a:cubicBezTo>
                <a:cubicBezTo>
                  <a:pt x="10398" y="3244"/>
                  <a:pt x="10335" y="3292"/>
                  <a:pt x="10286" y="3324"/>
                </a:cubicBezTo>
                <a:cubicBezTo>
                  <a:pt x="10144" y="3212"/>
                  <a:pt x="10303" y="3212"/>
                  <a:pt x="10477" y="3180"/>
                </a:cubicBezTo>
                <a:cubicBezTo>
                  <a:pt x="10462" y="3053"/>
                  <a:pt x="10604" y="2990"/>
                  <a:pt x="10827" y="2911"/>
                </a:cubicBezTo>
                <a:close/>
                <a:moveTo>
                  <a:pt x="16408" y="3038"/>
                </a:moveTo>
                <a:lnTo>
                  <a:pt x="16408" y="3308"/>
                </a:lnTo>
                <a:cubicBezTo>
                  <a:pt x="16297" y="3324"/>
                  <a:pt x="16186" y="3339"/>
                  <a:pt x="16042" y="3356"/>
                </a:cubicBezTo>
                <a:cubicBezTo>
                  <a:pt x="16010" y="3276"/>
                  <a:pt x="15995" y="3197"/>
                  <a:pt x="15963" y="3085"/>
                </a:cubicBezTo>
                <a:cubicBezTo>
                  <a:pt x="16106" y="3070"/>
                  <a:pt x="16201" y="3053"/>
                  <a:pt x="16408" y="3038"/>
                </a:cubicBezTo>
                <a:close/>
                <a:moveTo>
                  <a:pt x="7456" y="3657"/>
                </a:moveTo>
                <a:cubicBezTo>
                  <a:pt x="7473" y="3657"/>
                  <a:pt x="7505" y="3689"/>
                  <a:pt x="7536" y="3706"/>
                </a:cubicBezTo>
                <a:cubicBezTo>
                  <a:pt x="7488" y="3721"/>
                  <a:pt x="7441" y="3737"/>
                  <a:pt x="7377" y="3753"/>
                </a:cubicBezTo>
                <a:cubicBezTo>
                  <a:pt x="7361" y="3753"/>
                  <a:pt x="7329" y="3721"/>
                  <a:pt x="7314" y="3706"/>
                </a:cubicBezTo>
                <a:cubicBezTo>
                  <a:pt x="7361" y="3689"/>
                  <a:pt x="7409" y="3657"/>
                  <a:pt x="7456" y="3657"/>
                </a:cubicBezTo>
                <a:close/>
                <a:moveTo>
                  <a:pt x="11193" y="3197"/>
                </a:moveTo>
                <a:cubicBezTo>
                  <a:pt x="11399" y="3324"/>
                  <a:pt x="11240" y="3451"/>
                  <a:pt x="11304" y="3515"/>
                </a:cubicBezTo>
                <a:cubicBezTo>
                  <a:pt x="11177" y="3674"/>
                  <a:pt x="11081" y="3785"/>
                  <a:pt x="10971" y="3928"/>
                </a:cubicBezTo>
                <a:lnTo>
                  <a:pt x="10494" y="3547"/>
                </a:lnTo>
                <a:cubicBezTo>
                  <a:pt x="10573" y="3515"/>
                  <a:pt x="10716" y="3483"/>
                  <a:pt x="10844" y="3419"/>
                </a:cubicBezTo>
                <a:cubicBezTo>
                  <a:pt x="10971" y="3356"/>
                  <a:pt x="11081" y="3276"/>
                  <a:pt x="11193" y="3197"/>
                </a:cubicBezTo>
                <a:close/>
                <a:moveTo>
                  <a:pt x="28126" y="3801"/>
                </a:moveTo>
                <a:cubicBezTo>
                  <a:pt x="28142" y="3801"/>
                  <a:pt x="28206" y="3833"/>
                  <a:pt x="28206" y="3848"/>
                </a:cubicBezTo>
                <a:lnTo>
                  <a:pt x="28158" y="4039"/>
                </a:lnTo>
                <a:lnTo>
                  <a:pt x="28031" y="4039"/>
                </a:lnTo>
                <a:cubicBezTo>
                  <a:pt x="28015" y="3975"/>
                  <a:pt x="27983" y="3912"/>
                  <a:pt x="27983" y="3848"/>
                </a:cubicBezTo>
                <a:cubicBezTo>
                  <a:pt x="27983" y="3833"/>
                  <a:pt x="28079" y="3816"/>
                  <a:pt x="28126" y="3801"/>
                </a:cubicBezTo>
                <a:close/>
                <a:moveTo>
                  <a:pt x="24873" y="3908"/>
                </a:moveTo>
                <a:cubicBezTo>
                  <a:pt x="24946" y="3908"/>
                  <a:pt x="25018" y="3936"/>
                  <a:pt x="25090" y="3992"/>
                </a:cubicBezTo>
                <a:cubicBezTo>
                  <a:pt x="25018" y="4040"/>
                  <a:pt x="24946" y="4063"/>
                  <a:pt x="24873" y="4063"/>
                </a:cubicBezTo>
                <a:cubicBezTo>
                  <a:pt x="24799" y="4063"/>
                  <a:pt x="24724" y="4040"/>
                  <a:pt x="24645" y="3992"/>
                </a:cubicBezTo>
                <a:cubicBezTo>
                  <a:pt x="24724" y="3936"/>
                  <a:pt x="24799" y="3908"/>
                  <a:pt x="24873" y="3908"/>
                </a:cubicBezTo>
                <a:close/>
                <a:moveTo>
                  <a:pt x="24787" y="4230"/>
                </a:moveTo>
                <a:cubicBezTo>
                  <a:pt x="24819" y="4246"/>
                  <a:pt x="24851" y="4261"/>
                  <a:pt x="24867" y="4278"/>
                </a:cubicBezTo>
                <a:lnTo>
                  <a:pt x="24723" y="4325"/>
                </a:lnTo>
                <a:cubicBezTo>
                  <a:pt x="24708" y="4325"/>
                  <a:pt x="24676" y="4293"/>
                  <a:pt x="24645" y="4278"/>
                </a:cubicBezTo>
                <a:lnTo>
                  <a:pt x="24787" y="4230"/>
                </a:lnTo>
                <a:close/>
                <a:moveTo>
                  <a:pt x="20526" y="4357"/>
                </a:moveTo>
                <a:cubicBezTo>
                  <a:pt x="20558" y="4357"/>
                  <a:pt x="20589" y="4405"/>
                  <a:pt x="20606" y="4437"/>
                </a:cubicBezTo>
                <a:cubicBezTo>
                  <a:pt x="20606" y="4452"/>
                  <a:pt x="20558" y="4484"/>
                  <a:pt x="20542" y="4484"/>
                </a:cubicBezTo>
                <a:cubicBezTo>
                  <a:pt x="20430" y="4484"/>
                  <a:pt x="20335" y="4469"/>
                  <a:pt x="20240" y="4469"/>
                </a:cubicBezTo>
                <a:lnTo>
                  <a:pt x="20240" y="4373"/>
                </a:lnTo>
                <a:cubicBezTo>
                  <a:pt x="20335" y="4373"/>
                  <a:pt x="20430" y="4357"/>
                  <a:pt x="20526" y="4357"/>
                </a:cubicBezTo>
                <a:close/>
                <a:moveTo>
                  <a:pt x="9858" y="4055"/>
                </a:moveTo>
                <a:lnTo>
                  <a:pt x="9858" y="4055"/>
                </a:lnTo>
                <a:cubicBezTo>
                  <a:pt x="10208" y="4293"/>
                  <a:pt x="9731" y="4357"/>
                  <a:pt x="9682" y="4501"/>
                </a:cubicBezTo>
                <a:cubicBezTo>
                  <a:pt x="9476" y="4484"/>
                  <a:pt x="9285" y="4516"/>
                  <a:pt x="9110" y="4452"/>
                </a:cubicBezTo>
                <a:cubicBezTo>
                  <a:pt x="9126" y="4452"/>
                  <a:pt x="9491" y="4310"/>
                  <a:pt x="9491" y="4293"/>
                </a:cubicBezTo>
                <a:lnTo>
                  <a:pt x="9349" y="4102"/>
                </a:lnTo>
                <a:cubicBezTo>
                  <a:pt x="9418" y="4068"/>
                  <a:pt x="9493" y="4061"/>
                  <a:pt x="9569" y="4061"/>
                </a:cubicBezTo>
                <a:cubicBezTo>
                  <a:pt x="9626" y="4061"/>
                  <a:pt x="9684" y="4065"/>
                  <a:pt x="9741" y="4065"/>
                </a:cubicBezTo>
                <a:cubicBezTo>
                  <a:pt x="9781" y="4065"/>
                  <a:pt x="9820" y="4063"/>
                  <a:pt x="9858" y="4055"/>
                </a:cubicBezTo>
                <a:close/>
                <a:moveTo>
                  <a:pt x="6535" y="4250"/>
                </a:moveTo>
                <a:cubicBezTo>
                  <a:pt x="6581" y="4250"/>
                  <a:pt x="6605" y="4256"/>
                  <a:pt x="6630" y="4261"/>
                </a:cubicBezTo>
                <a:cubicBezTo>
                  <a:pt x="6471" y="4357"/>
                  <a:pt x="6423" y="4484"/>
                  <a:pt x="6343" y="4611"/>
                </a:cubicBezTo>
                <a:cubicBezTo>
                  <a:pt x="6235" y="4620"/>
                  <a:pt x="6126" y="4642"/>
                  <a:pt x="6019" y="4642"/>
                </a:cubicBezTo>
                <a:cubicBezTo>
                  <a:pt x="5923" y="4642"/>
                  <a:pt x="5829" y="4624"/>
                  <a:pt x="5739" y="4564"/>
                </a:cubicBezTo>
                <a:cubicBezTo>
                  <a:pt x="5756" y="4452"/>
                  <a:pt x="5962" y="4484"/>
                  <a:pt x="6025" y="4389"/>
                </a:cubicBezTo>
                <a:cubicBezTo>
                  <a:pt x="6051" y="4357"/>
                  <a:pt x="6084" y="4328"/>
                  <a:pt x="6103" y="4310"/>
                </a:cubicBezTo>
                <a:lnTo>
                  <a:pt x="6103" y="4310"/>
                </a:lnTo>
                <a:cubicBezTo>
                  <a:pt x="6346" y="4263"/>
                  <a:pt x="6466" y="4250"/>
                  <a:pt x="6535" y="4250"/>
                </a:cubicBezTo>
                <a:close/>
                <a:moveTo>
                  <a:pt x="5421" y="5056"/>
                </a:moveTo>
                <a:lnTo>
                  <a:pt x="5421" y="5056"/>
                </a:lnTo>
                <a:cubicBezTo>
                  <a:pt x="5580" y="5168"/>
                  <a:pt x="5533" y="5247"/>
                  <a:pt x="5470" y="5343"/>
                </a:cubicBezTo>
                <a:cubicBezTo>
                  <a:pt x="5215" y="5279"/>
                  <a:pt x="5279" y="5184"/>
                  <a:pt x="5421" y="5056"/>
                </a:cubicBezTo>
                <a:close/>
                <a:moveTo>
                  <a:pt x="4086" y="5932"/>
                </a:moveTo>
                <a:cubicBezTo>
                  <a:pt x="4117" y="5963"/>
                  <a:pt x="4134" y="5995"/>
                  <a:pt x="4166" y="6027"/>
                </a:cubicBezTo>
                <a:cubicBezTo>
                  <a:pt x="4134" y="6042"/>
                  <a:pt x="4117" y="6059"/>
                  <a:pt x="4086" y="6074"/>
                </a:cubicBezTo>
                <a:cubicBezTo>
                  <a:pt x="4054" y="6042"/>
                  <a:pt x="4022" y="6010"/>
                  <a:pt x="4022" y="5979"/>
                </a:cubicBezTo>
                <a:cubicBezTo>
                  <a:pt x="4007" y="5963"/>
                  <a:pt x="4054" y="5947"/>
                  <a:pt x="4086" y="5932"/>
                </a:cubicBezTo>
                <a:close/>
                <a:moveTo>
                  <a:pt x="4531" y="7363"/>
                </a:moveTo>
                <a:cubicBezTo>
                  <a:pt x="4547" y="7394"/>
                  <a:pt x="4594" y="7426"/>
                  <a:pt x="4594" y="7458"/>
                </a:cubicBezTo>
                <a:cubicBezTo>
                  <a:pt x="4611" y="7473"/>
                  <a:pt x="4547" y="7490"/>
                  <a:pt x="4531" y="7505"/>
                </a:cubicBezTo>
                <a:cubicBezTo>
                  <a:pt x="4499" y="7473"/>
                  <a:pt x="4484" y="7441"/>
                  <a:pt x="4452" y="7410"/>
                </a:cubicBezTo>
                <a:cubicBezTo>
                  <a:pt x="4484" y="7394"/>
                  <a:pt x="4499" y="7378"/>
                  <a:pt x="4531" y="7363"/>
                </a:cubicBezTo>
                <a:close/>
                <a:moveTo>
                  <a:pt x="4340" y="7681"/>
                </a:moveTo>
                <a:cubicBezTo>
                  <a:pt x="4372" y="7696"/>
                  <a:pt x="4388" y="7712"/>
                  <a:pt x="4420" y="7728"/>
                </a:cubicBezTo>
                <a:lnTo>
                  <a:pt x="4276" y="7776"/>
                </a:lnTo>
                <a:cubicBezTo>
                  <a:pt x="4245" y="7776"/>
                  <a:pt x="4229" y="7744"/>
                  <a:pt x="4198" y="7728"/>
                </a:cubicBezTo>
                <a:lnTo>
                  <a:pt x="4340" y="7681"/>
                </a:lnTo>
                <a:close/>
                <a:moveTo>
                  <a:pt x="77020" y="8391"/>
                </a:moveTo>
                <a:cubicBezTo>
                  <a:pt x="77092" y="8391"/>
                  <a:pt x="77090" y="8469"/>
                  <a:pt x="77113" y="8539"/>
                </a:cubicBezTo>
                <a:cubicBezTo>
                  <a:pt x="77033" y="8491"/>
                  <a:pt x="76970" y="8459"/>
                  <a:pt x="76906" y="8427"/>
                </a:cubicBezTo>
                <a:cubicBezTo>
                  <a:pt x="76957" y="8402"/>
                  <a:pt x="76994" y="8391"/>
                  <a:pt x="77020" y="8391"/>
                </a:cubicBezTo>
                <a:close/>
                <a:moveTo>
                  <a:pt x="4467" y="8953"/>
                </a:moveTo>
                <a:lnTo>
                  <a:pt x="4467" y="8953"/>
                </a:lnTo>
                <a:cubicBezTo>
                  <a:pt x="4738" y="9016"/>
                  <a:pt x="4675" y="9112"/>
                  <a:pt x="4531" y="9239"/>
                </a:cubicBezTo>
                <a:cubicBezTo>
                  <a:pt x="4372" y="9127"/>
                  <a:pt x="4404" y="9048"/>
                  <a:pt x="4467" y="8953"/>
                </a:cubicBezTo>
                <a:close/>
                <a:moveTo>
                  <a:pt x="79657" y="9811"/>
                </a:moveTo>
                <a:cubicBezTo>
                  <a:pt x="79689" y="9843"/>
                  <a:pt x="79721" y="9875"/>
                  <a:pt x="79736" y="9906"/>
                </a:cubicBezTo>
                <a:cubicBezTo>
                  <a:pt x="79721" y="9922"/>
                  <a:pt x="79689" y="9938"/>
                  <a:pt x="79657" y="9954"/>
                </a:cubicBezTo>
                <a:cubicBezTo>
                  <a:pt x="79641" y="9922"/>
                  <a:pt x="79609" y="9890"/>
                  <a:pt x="79594" y="9858"/>
                </a:cubicBezTo>
                <a:cubicBezTo>
                  <a:pt x="79594" y="9843"/>
                  <a:pt x="79641" y="9826"/>
                  <a:pt x="79657" y="9811"/>
                </a:cubicBezTo>
                <a:close/>
                <a:moveTo>
                  <a:pt x="2973" y="11385"/>
                </a:moveTo>
                <a:cubicBezTo>
                  <a:pt x="3132" y="11480"/>
                  <a:pt x="3132" y="11575"/>
                  <a:pt x="2973" y="11671"/>
                </a:cubicBezTo>
                <a:cubicBezTo>
                  <a:pt x="2814" y="11575"/>
                  <a:pt x="2814" y="11480"/>
                  <a:pt x="2973" y="11385"/>
                </a:cubicBezTo>
                <a:close/>
                <a:moveTo>
                  <a:pt x="2321" y="11671"/>
                </a:moveTo>
                <a:cubicBezTo>
                  <a:pt x="2417" y="11798"/>
                  <a:pt x="2655" y="11814"/>
                  <a:pt x="2639" y="11957"/>
                </a:cubicBezTo>
                <a:cubicBezTo>
                  <a:pt x="2750" y="11957"/>
                  <a:pt x="2845" y="11973"/>
                  <a:pt x="2814" y="12052"/>
                </a:cubicBezTo>
                <a:cubicBezTo>
                  <a:pt x="2814" y="12084"/>
                  <a:pt x="2703" y="12084"/>
                  <a:pt x="2639" y="12101"/>
                </a:cubicBezTo>
                <a:cubicBezTo>
                  <a:pt x="2653" y="12172"/>
                  <a:pt x="2629" y="12230"/>
                  <a:pt x="2531" y="12230"/>
                </a:cubicBezTo>
                <a:cubicBezTo>
                  <a:pt x="2520" y="12230"/>
                  <a:pt x="2508" y="12229"/>
                  <a:pt x="2496" y="12228"/>
                </a:cubicBezTo>
                <a:cubicBezTo>
                  <a:pt x="2464" y="12211"/>
                  <a:pt x="2449" y="12148"/>
                  <a:pt x="2417" y="12101"/>
                </a:cubicBezTo>
                <a:cubicBezTo>
                  <a:pt x="2305" y="12148"/>
                  <a:pt x="2194" y="12196"/>
                  <a:pt x="2050" y="12243"/>
                </a:cubicBezTo>
                <a:cubicBezTo>
                  <a:pt x="2019" y="12179"/>
                  <a:pt x="1955" y="12116"/>
                  <a:pt x="1987" y="12069"/>
                </a:cubicBezTo>
                <a:cubicBezTo>
                  <a:pt x="2067" y="11925"/>
                  <a:pt x="2194" y="11814"/>
                  <a:pt x="2321" y="11671"/>
                </a:cubicBezTo>
                <a:close/>
                <a:moveTo>
                  <a:pt x="3195" y="12101"/>
                </a:moveTo>
                <a:cubicBezTo>
                  <a:pt x="3354" y="12211"/>
                  <a:pt x="3354" y="12307"/>
                  <a:pt x="3195" y="12402"/>
                </a:cubicBezTo>
                <a:cubicBezTo>
                  <a:pt x="3036" y="12307"/>
                  <a:pt x="3036" y="12211"/>
                  <a:pt x="3195" y="12101"/>
                </a:cubicBezTo>
                <a:close/>
                <a:moveTo>
                  <a:pt x="2527" y="12529"/>
                </a:moveTo>
                <a:cubicBezTo>
                  <a:pt x="2718" y="12688"/>
                  <a:pt x="2718" y="12832"/>
                  <a:pt x="2527" y="12974"/>
                </a:cubicBezTo>
                <a:cubicBezTo>
                  <a:pt x="2337" y="12832"/>
                  <a:pt x="2337" y="12688"/>
                  <a:pt x="2527" y="12529"/>
                </a:cubicBezTo>
                <a:close/>
                <a:moveTo>
                  <a:pt x="3354" y="12705"/>
                </a:moveTo>
                <a:cubicBezTo>
                  <a:pt x="3577" y="12720"/>
                  <a:pt x="3609" y="12847"/>
                  <a:pt x="3768" y="12896"/>
                </a:cubicBezTo>
                <a:cubicBezTo>
                  <a:pt x="3752" y="12959"/>
                  <a:pt x="3736" y="13023"/>
                  <a:pt x="3704" y="13102"/>
                </a:cubicBezTo>
                <a:cubicBezTo>
                  <a:pt x="3481" y="13086"/>
                  <a:pt x="3450" y="12943"/>
                  <a:pt x="3291" y="12911"/>
                </a:cubicBezTo>
                <a:cubicBezTo>
                  <a:pt x="3307" y="12832"/>
                  <a:pt x="3339" y="12768"/>
                  <a:pt x="3354" y="12705"/>
                </a:cubicBezTo>
                <a:close/>
                <a:moveTo>
                  <a:pt x="1192" y="12959"/>
                </a:moveTo>
                <a:lnTo>
                  <a:pt x="1192" y="12959"/>
                </a:lnTo>
                <a:cubicBezTo>
                  <a:pt x="1367" y="13070"/>
                  <a:pt x="1319" y="13150"/>
                  <a:pt x="1255" y="13245"/>
                </a:cubicBezTo>
                <a:cubicBezTo>
                  <a:pt x="986" y="13182"/>
                  <a:pt x="1049" y="13086"/>
                  <a:pt x="1192" y="12959"/>
                </a:cubicBezTo>
                <a:close/>
                <a:moveTo>
                  <a:pt x="78252" y="14831"/>
                </a:moveTo>
                <a:cubicBezTo>
                  <a:pt x="78361" y="14831"/>
                  <a:pt x="78479" y="14858"/>
                  <a:pt x="78591" y="14867"/>
                </a:cubicBezTo>
                <a:cubicBezTo>
                  <a:pt x="78623" y="14899"/>
                  <a:pt x="78799" y="14963"/>
                  <a:pt x="78560" y="14994"/>
                </a:cubicBezTo>
                <a:cubicBezTo>
                  <a:pt x="78483" y="14994"/>
                  <a:pt x="78427" y="15046"/>
                  <a:pt x="78457" y="15057"/>
                </a:cubicBezTo>
                <a:lnTo>
                  <a:pt x="78457" y="15057"/>
                </a:lnTo>
                <a:cubicBezTo>
                  <a:pt x="78201" y="15051"/>
                  <a:pt x="78109" y="14975"/>
                  <a:pt x="78004" y="14914"/>
                </a:cubicBezTo>
                <a:cubicBezTo>
                  <a:pt x="78076" y="14850"/>
                  <a:pt x="78161" y="14831"/>
                  <a:pt x="78252" y="14831"/>
                </a:cubicBezTo>
                <a:close/>
                <a:moveTo>
                  <a:pt x="2623" y="16107"/>
                </a:moveTo>
                <a:lnTo>
                  <a:pt x="2845" y="16218"/>
                </a:lnTo>
                <a:cubicBezTo>
                  <a:pt x="2794" y="16244"/>
                  <a:pt x="2757" y="16255"/>
                  <a:pt x="2731" y="16255"/>
                </a:cubicBezTo>
                <a:cubicBezTo>
                  <a:pt x="2659" y="16255"/>
                  <a:pt x="2658" y="16177"/>
                  <a:pt x="2623" y="16107"/>
                </a:cubicBezTo>
                <a:close/>
                <a:moveTo>
                  <a:pt x="75174" y="16871"/>
                </a:moveTo>
                <a:cubicBezTo>
                  <a:pt x="75237" y="16886"/>
                  <a:pt x="75284" y="16902"/>
                  <a:pt x="75333" y="16918"/>
                </a:cubicBezTo>
                <a:cubicBezTo>
                  <a:pt x="75301" y="16934"/>
                  <a:pt x="75284" y="16949"/>
                  <a:pt x="75253" y="16966"/>
                </a:cubicBezTo>
                <a:lnTo>
                  <a:pt x="75110" y="16918"/>
                </a:lnTo>
                <a:cubicBezTo>
                  <a:pt x="75125" y="16902"/>
                  <a:pt x="75157" y="16871"/>
                  <a:pt x="75174" y="16871"/>
                </a:cubicBezTo>
                <a:close/>
                <a:moveTo>
                  <a:pt x="46650" y="0"/>
                </a:moveTo>
                <a:cubicBezTo>
                  <a:pt x="46522" y="64"/>
                  <a:pt x="46411" y="128"/>
                  <a:pt x="46300" y="191"/>
                </a:cubicBezTo>
                <a:lnTo>
                  <a:pt x="45886" y="191"/>
                </a:lnTo>
                <a:cubicBezTo>
                  <a:pt x="45791" y="240"/>
                  <a:pt x="45711" y="271"/>
                  <a:pt x="45647" y="318"/>
                </a:cubicBezTo>
                <a:cubicBezTo>
                  <a:pt x="45552" y="271"/>
                  <a:pt x="45473" y="223"/>
                  <a:pt x="45425" y="191"/>
                </a:cubicBezTo>
                <a:lnTo>
                  <a:pt x="44773" y="191"/>
                </a:lnTo>
                <a:cubicBezTo>
                  <a:pt x="44662" y="255"/>
                  <a:pt x="44566" y="287"/>
                  <a:pt x="44487" y="335"/>
                </a:cubicBezTo>
                <a:lnTo>
                  <a:pt x="43294" y="335"/>
                </a:lnTo>
                <a:cubicBezTo>
                  <a:pt x="43438" y="558"/>
                  <a:pt x="43152" y="621"/>
                  <a:pt x="42944" y="780"/>
                </a:cubicBezTo>
                <a:cubicBezTo>
                  <a:pt x="42913" y="636"/>
                  <a:pt x="42866" y="494"/>
                  <a:pt x="42834" y="367"/>
                </a:cubicBezTo>
                <a:cubicBezTo>
                  <a:pt x="42738" y="303"/>
                  <a:pt x="42626" y="240"/>
                  <a:pt x="42548" y="191"/>
                </a:cubicBezTo>
                <a:lnTo>
                  <a:pt x="41880" y="191"/>
                </a:lnTo>
                <a:cubicBezTo>
                  <a:pt x="41784" y="240"/>
                  <a:pt x="41704" y="271"/>
                  <a:pt x="41641" y="318"/>
                </a:cubicBezTo>
                <a:cubicBezTo>
                  <a:pt x="41562" y="271"/>
                  <a:pt x="41513" y="240"/>
                  <a:pt x="41450" y="191"/>
                </a:cubicBezTo>
                <a:lnTo>
                  <a:pt x="40958" y="191"/>
                </a:lnTo>
                <a:cubicBezTo>
                  <a:pt x="40894" y="287"/>
                  <a:pt x="40830" y="367"/>
                  <a:pt x="40782" y="462"/>
                </a:cubicBezTo>
                <a:cubicBezTo>
                  <a:pt x="40750" y="446"/>
                  <a:pt x="40735" y="446"/>
                  <a:pt x="40703" y="430"/>
                </a:cubicBezTo>
                <a:cubicBezTo>
                  <a:pt x="40655" y="350"/>
                  <a:pt x="40623" y="271"/>
                  <a:pt x="40576" y="191"/>
                </a:cubicBezTo>
                <a:lnTo>
                  <a:pt x="40322" y="191"/>
                </a:lnTo>
                <a:cubicBezTo>
                  <a:pt x="40258" y="223"/>
                  <a:pt x="40163" y="271"/>
                  <a:pt x="40082" y="318"/>
                </a:cubicBezTo>
                <a:cubicBezTo>
                  <a:pt x="40051" y="325"/>
                  <a:pt x="40018" y="327"/>
                  <a:pt x="39985" y="327"/>
                </a:cubicBezTo>
                <a:cubicBezTo>
                  <a:pt x="39925" y="327"/>
                  <a:pt x="39862" y="320"/>
                  <a:pt x="39800" y="320"/>
                </a:cubicBezTo>
                <a:cubicBezTo>
                  <a:pt x="39718" y="320"/>
                  <a:pt x="39640" y="331"/>
                  <a:pt x="39574" y="382"/>
                </a:cubicBezTo>
                <a:cubicBezTo>
                  <a:pt x="39510" y="446"/>
                  <a:pt x="39590" y="573"/>
                  <a:pt x="39415" y="605"/>
                </a:cubicBezTo>
                <a:cubicBezTo>
                  <a:pt x="39240" y="367"/>
                  <a:pt x="38763" y="573"/>
                  <a:pt x="38573" y="350"/>
                </a:cubicBezTo>
                <a:cubicBezTo>
                  <a:pt x="38557" y="335"/>
                  <a:pt x="38507" y="331"/>
                  <a:pt x="38447" y="331"/>
                </a:cubicBezTo>
                <a:cubicBezTo>
                  <a:pt x="38384" y="331"/>
                  <a:pt x="38311" y="335"/>
                  <a:pt x="38255" y="335"/>
                </a:cubicBezTo>
                <a:cubicBezTo>
                  <a:pt x="38199" y="327"/>
                  <a:pt x="38143" y="323"/>
                  <a:pt x="38087" y="323"/>
                </a:cubicBezTo>
                <a:cubicBezTo>
                  <a:pt x="38032" y="323"/>
                  <a:pt x="37976" y="327"/>
                  <a:pt x="37920" y="335"/>
                </a:cubicBezTo>
                <a:cubicBezTo>
                  <a:pt x="37888" y="335"/>
                  <a:pt x="37856" y="350"/>
                  <a:pt x="37825" y="350"/>
                </a:cubicBezTo>
                <a:lnTo>
                  <a:pt x="37841" y="367"/>
                </a:lnTo>
                <a:cubicBezTo>
                  <a:pt x="37729" y="414"/>
                  <a:pt x="37602" y="462"/>
                  <a:pt x="37491" y="494"/>
                </a:cubicBezTo>
                <a:cubicBezTo>
                  <a:pt x="37380" y="430"/>
                  <a:pt x="37301" y="382"/>
                  <a:pt x="37189" y="318"/>
                </a:cubicBezTo>
                <a:cubicBezTo>
                  <a:pt x="37138" y="329"/>
                  <a:pt x="37085" y="333"/>
                  <a:pt x="37031" y="333"/>
                </a:cubicBezTo>
                <a:cubicBezTo>
                  <a:pt x="36937" y="333"/>
                  <a:pt x="36840" y="322"/>
                  <a:pt x="36742" y="322"/>
                </a:cubicBezTo>
                <a:cubicBezTo>
                  <a:pt x="36652" y="322"/>
                  <a:pt x="36562" y="331"/>
                  <a:pt x="36474" y="367"/>
                </a:cubicBezTo>
                <a:cubicBezTo>
                  <a:pt x="36426" y="446"/>
                  <a:pt x="36378" y="541"/>
                  <a:pt x="36362" y="573"/>
                </a:cubicBezTo>
                <a:cubicBezTo>
                  <a:pt x="36291" y="601"/>
                  <a:pt x="36233" y="612"/>
                  <a:pt x="36183" y="612"/>
                </a:cubicBezTo>
                <a:cubicBezTo>
                  <a:pt x="36032" y="612"/>
                  <a:pt x="35957" y="510"/>
                  <a:pt x="35838" y="462"/>
                </a:cubicBezTo>
                <a:lnTo>
                  <a:pt x="35456" y="462"/>
                </a:lnTo>
                <a:cubicBezTo>
                  <a:pt x="35313" y="399"/>
                  <a:pt x="35202" y="350"/>
                  <a:pt x="35090" y="303"/>
                </a:cubicBezTo>
                <a:cubicBezTo>
                  <a:pt x="34931" y="367"/>
                  <a:pt x="34820" y="414"/>
                  <a:pt x="34740" y="462"/>
                </a:cubicBezTo>
                <a:lnTo>
                  <a:pt x="33850" y="462"/>
                </a:lnTo>
                <a:cubicBezTo>
                  <a:pt x="33771" y="414"/>
                  <a:pt x="33723" y="382"/>
                  <a:pt x="33659" y="335"/>
                </a:cubicBezTo>
                <a:cubicBezTo>
                  <a:pt x="33580" y="382"/>
                  <a:pt x="33517" y="414"/>
                  <a:pt x="33421" y="462"/>
                </a:cubicBezTo>
                <a:lnTo>
                  <a:pt x="33008" y="462"/>
                </a:lnTo>
                <a:cubicBezTo>
                  <a:pt x="32829" y="560"/>
                  <a:pt x="32742" y="607"/>
                  <a:pt x="32652" y="607"/>
                </a:cubicBezTo>
                <a:cubicBezTo>
                  <a:pt x="32567" y="607"/>
                  <a:pt x="32479" y="563"/>
                  <a:pt x="32308" y="477"/>
                </a:cubicBezTo>
                <a:cubicBezTo>
                  <a:pt x="32228" y="526"/>
                  <a:pt x="32149" y="558"/>
                  <a:pt x="32086" y="605"/>
                </a:cubicBezTo>
                <a:cubicBezTo>
                  <a:pt x="32005" y="558"/>
                  <a:pt x="31958" y="526"/>
                  <a:pt x="31895" y="477"/>
                </a:cubicBezTo>
                <a:lnTo>
                  <a:pt x="31418" y="477"/>
                </a:lnTo>
                <a:cubicBezTo>
                  <a:pt x="31322" y="541"/>
                  <a:pt x="31242" y="573"/>
                  <a:pt x="31179" y="605"/>
                </a:cubicBezTo>
                <a:cubicBezTo>
                  <a:pt x="31100" y="541"/>
                  <a:pt x="31051" y="509"/>
                  <a:pt x="30988" y="477"/>
                </a:cubicBezTo>
                <a:lnTo>
                  <a:pt x="29652" y="477"/>
                </a:lnTo>
                <a:cubicBezTo>
                  <a:pt x="29543" y="519"/>
                  <a:pt x="29457" y="631"/>
                  <a:pt x="29293" y="631"/>
                </a:cubicBezTo>
                <a:cubicBezTo>
                  <a:pt x="29266" y="631"/>
                  <a:pt x="29238" y="628"/>
                  <a:pt x="29207" y="621"/>
                </a:cubicBezTo>
                <a:cubicBezTo>
                  <a:pt x="29128" y="558"/>
                  <a:pt x="29048" y="509"/>
                  <a:pt x="28969" y="477"/>
                </a:cubicBezTo>
                <a:lnTo>
                  <a:pt x="27872" y="477"/>
                </a:lnTo>
                <a:cubicBezTo>
                  <a:pt x="27793" y="526"/>
                  <a:pt x="27713" y="558"/>
                  <a:pt x="27634" y="605"/>
                </a:cubicBezTo>
                <a:cubicBezTo>
                  <a:pt x="27570" y="558"/>
                  <a:pt x="27522" y="526"/>
                  <a:pt x="27458" y="494"/>
                </a:cubicBezTo>
                <a:cubicBezTo>
                  <a:pt x="27292" y="549"/>
                  <a:pt x="27134" y="620"/>
                  <a:pt x="26956" y="620"/>
                </a:cubicBezTo>
                <a:cubicBezTo>
                  <a:pt x="26879" y="620"/>
                  <a:pt x="26798" y="607"/>
                  <a:pt x="26711" y="573"/>
                </a:cubicBezTo>
                <a:cubicBezTo>
                  <a:pt x="26648" y="541"/>
                  <a:pt x="26600" y="509"/>
                  <a:pt x="26536" y="462"/>
                </a:cubicBezTo>
                <a:cubicBezTo>
                  <a:pt x="26463" y="462"/>
                  <a:pt x="26358" y="452"/>
                  <a:pt x="26270" y="452"/>
                </a:cubicBezTo>
                <a:cubicBezTo>
                  <a:pt x="26205" y="452"/>
                  <a:pt x="26150" y="457"/>
                  <a:pt x="26123" y="477"/>
                </a:cubicBezTo>
                <a:cubicBezTo>
                  <a:pt x="25916" y="621"/>
                  <a:pt x="25582" y="589"/>
                  <a:pt x="25408" y="748"/>
                </a:cubicBezTo>
                <a:cubicBezTo>
                  <a:pt x="25359" y="717"/>
                  <a:pt x="25312" y="685"/>
                  <a:pt x="25232" y="636"/>
                </a:cubicBezTo>
                <a:lnTo>
                  <a:pt x="24342" y="636"/>
                </a:lnTo>
                <a:cubicBezTo>
                  <a:pt x="24183" y="685"/>
                  <a:pt x="24072" y="732"/>
                  <a:pt x="23945" y="780"/>
                </a:cubicBezTo>
                <a:cubicBezTo>
                  <a:pt x="23833" y="717"/>
                  <a:pt x="23754" y="685"/>
                  <a:pt x="23610" y="605"/>
                </a:cubicBezTo>
                <a:lnTo>
                  <a:pt x="22720" y="605"/>
                </a:lnTo>
                <a:cubicBezTo>
                  <a:pt x="22656" y="494"/>
                  <a:pt x="22609" y="414"/>
                  <a:pt x="22546" y="287"/>
                </a:cubicBezTo>
                <a:cubicBezTo>
                  <a:pt x="22307" y="462"/>
                  <a:pt x="22084" y="636"/>
                  <a:pt x="21910" y="764"/>
                </a:cubicBezTo>
                <a:lnTo>
                  <a:pt x="20303" y="764"/>
                </a:lnTo>
                <a:cubicBezTo>
                  <a:pt x="20240" y="812"/>
                  <a:pt x="20176" y="844"/>
                  <a:pt x="20129" y="876"/>
                </a:cubicBezTo>
                <a:cubicBezTo>
                  <a:pt x="19958" y="830"/>
                  <a:pt x="19787" y="752"/>
                  <a:pt x="19599" y="752"/>
                </a:cubicBezTo>
                <a:cubicBezTo>
                  <a:pt x="19524" y="752"/>
                  <a:pt x="19447" y="764"/>
                  <a:pt x="19366" y="795"/>
                </a:cubicBezTo>
                <a:lnTo>
                  <a:pt x="19222" y="891"/>
                </a:lnTo>
                <a:cubicBezTo>
                  <a:pt x="19134" y="891"/>
                  <a:pt x="19042" y="903"/>
                  <a:pt x="18946" y="903"/>
                </a:cubicBezTo>
                <a:cubicBezTo>
                  <a:pt x="18852" y="903"/>
                  <a:pt x="18753" y="891"/>
                  <a:pt x="18650" y="844"/>
                </a:cubicBezTo>
                <a:cubicBezTo>
                  <a:pt x="18666" y="780"/>
                  <a:pt x="18681" y="685"/>
                  <a:pt x="18698" y="621"/>
                </a:cubicBezTo>
                <a:cubicBezTo>
                  <a:pt x="19016" y="621"/>
                  <a:pt x="19270" y="621"/>
                  <a:pt x="19525" y="605"/>
                </a:cubicBezTo>
                <a:cubicBezTo>
                  <a:pt x="19552" y="603"/>
                  <a:pt x="19579" y="603"/>
                  <a:pt x="19606" y="603"/>
                </a:cubicBezTo>
                <a:cubicBezTo>
                  <a:pt x="19754" y="603"/>
                  <a:pt x="19905" y="621"/>
                  <a:pt x="20053" y="621"/>
                </a:cubicBezTo>
                <a:cubicBezTo>
                  <a:pt x="20166" y="621"/>
                  <a:pt x="20277" y="610"/>
                  <a:pt x="20383" y="573"/>
                </a:cubicBezTo>
                <a:cubicBezTo>
                  <a:pt x="20447" y="462"/>
                  <a:pt x="20447" y="382"/>
                  <a:pt x="20303" y="335"/>
                </a:cubicBezTo>
                <a:cubicBezTo>
                  <a:pt x="20259" y="320"/>
                  <a:pt x="20221" y="314"/>
                  <a:pt x="20188" y="314"/>
                </a:cubicBezTo>
                <a:cubicBezTo>
                  <a:pt x="20040" y="314"/>
                  <a:pt x="19978" y="433"/>
                  <a:pt x="19875" y="446"/>
                </a:cubicBezTo>
                <a:cubicBezTo>
                  <a:pt x="19747" y="399"/>
                  <a:pt x="19620" y="350"/>
                  <a:pt x="19508" y="303"/>
                </a:cubicBezTo>
                <a:cubicBezTo>
                  <a:pt x="19398" y="367"/>
                  <a:pt x="19302" y="399"/>
                  <a:pt x="19222" y="446"/>
                </a:cubicBezTo>
                <a:cubicBezTo>
                  <a:pt x="18840" y="462"/>
                  <a:pt x="18444" y="477"/>
                  <a:pt x="18046" y="509"/>
                </a:cubicBezTo>
                <a:cubicBezTo>
                  <a:pt x="18030" y="509"/>
                  <a:pt x="18014" y="541"/>
                  <a:pt x="17998" y="558"/>
                </a:cubicBezTo>
                <a:cubicBezTo>
                  <a:pt x="18062" y="573"/>
                  <a:pt x="18109" y="589"/>
                  <a:pt x="18173" y="621"/>
                </a:cubicBezTo>
                <a:cubicBezTo>
                  <a:pt x="18253" y="636"/>
                  <a:pt x="18332" y="653"/>
                  <a:pt x="18444" y="685"/>
                </a:cubicBezTo>
                <a:cubicBezTo>
                  <a:pt x="18253" y="764"/>
                  <a:pt x="18189" y="907"/>
                  <a:pt x="17918" y="907"/>
                </a:cubicBezTo>
                <a:cubicBezTo>
                  <a:pt x="17839" y="859"/>
                  <a:pt x="17728" y="812"/>
                  <a:pt x="17632" y="780"/>
                </a:cubicBezTo>
                <a:cubicBezTo>
                  <a:pt x="17537" y="827"/>
                  <a:pt x="17458" y="859"/>
                  <a:pt x="17378" y="907"/>
                </a:cubicBezTo>
                <a:lnTo>
                  <a:pt x="16742" y="907"/>
                </a:lnTo>
                <a:cubicBezTo>
                  <a:pt x="16584" y="986"/>
                  <a:pt x="16514" y="1021"/>
                  <a:pt x="16439" y="1021"/>
                </a:cubicBezTo>
                <a:cubicBezTo>
                  <a:pt x="16379" y="1021"/>
                  <a:pt x="16316" y="997"/>
                  <a:pt x="16201" y="954"/>
                </a:cubicBezTo>
                <a:cubicBezTo>
                  <a:pt x="16201" y="939"/>
                  <a:pt x="16186" y="907"/>
                  <a:pt x="16201" y="891"/>
                </a:cubicBezTo>
                <a:cubicBezTo>
                  <a:pt x="16265" y="812"/>
                  <a:pt x="16328" y="732"/>
                  <a:pt x="16408" y="653"/>
                </a:cubicBezTo>
                <a:cubicBezTo>
                  <a:pt x="16329" y="617"/>
                  <a:pt x="16246" y="607"/>
                  <a:pt x="16163" y="607"/>
                </a:cubicBezTo>
                <a:cubicBezTo>
                  <a:pt x="16063" y="607"/>
                  <a:pt x="15963" y="621"/>
                  <a:pt x="15868" y="621"/>
                </a:cubicBezTo>
                <a:cubicBezTo>
                  <a:pt x="15787" y="621"/>
                  <a:pt x="15702" y="611"/>
                  <a:pt x="15616" y="611"/>
                </a:cubicBezTo>
                <a:cubicBezTo>
                  <a:pt x="15516" y="611"/>
                  <a:pt x="15413" y="625"/>
                  <a:pt x="15311" y="685"/>
                </a:cubicBezTo>
                <a:lnTo>
                  <a:pt x="15311" y="1113"/>
                </a:lnTo>
                <a:cubicBezTo>
                  <a:pt x="15247" y="1162"/>
                  <a:pt x="15215" y="1194"/>
                  <a:pt x="15184" y="1194"/>
                </a:cubicBezTo>
                <a:lnTo>
                  <a:pt x="13642" y="1194"/>
                </a:lnTo>
                <a:cubicBezTo>
                  <a:pt x="13534" y="1117"/>
                  <a:pt x="13433" y="1027"/>
                  <a:pt x="13309" y="1027"/>
                </a:cubicBezTo>
                <a:cubicBezTo>
                  <a:pt x="13251" y="1027"/>
                  <a:pt x="13188" y="1047"/>
                  <a:pt x="13117" y="1098"/>
                </a:cubicBezTo>
                <a:cubicBezTo>
                  <a:pt x="13085" y="1177"/>
                  <a:pt x="13070" y="1241"/>
                  <a:pt x="13053" y="1289"/>
                </a:cubicBezTo>
                <a:cubicBezTo>
                  <a:pt x="12799" y="1368"/>
                  <a:pt x="12576" y="1416"/>
                  <a:pt x="12353" y="1480"/>
                </a:cubicBezTo>
                <a:cubicBezTo>
                  <a:pt x="12105" y="1538"/>
                  <a:pt x="12032" y="1771"/>
                  <a:pt x="11736" y="1771"/>
                </a:cubicBezTo>
                <a:cubicBezTo>
                  <a:pt x="11710" y="1771"/>
                  <a:pt x="11683" y="1770"/>
                  <a:pt x="11654" y="1766"/>
                </a:cubicBezTo>
                <a:cubicBezTo>
                  <a:pt x="11575" y="1718"/>
                  <a:pt x="11495" y="1670"/>
                  <a:pt x="11448" y="1639"/>
                </a:cubicBezTo>
                <a:cubicBezTo>
                  <a:pt x="10812" y="1845"/>
                  <a:pt x="10208" y="2052"/>
                  <a:pt x="9635" y="2243"/>
                </a:cubicBezTo>
                <a:cubicBezTo>
                  <a:pt x="9491" y="2385"/>
                  <a:pt x="9349" y="2513"/>
                  <a:pt x="9237" y="2624"/>
                </a:cubicBezTo>
                <a:lnTo>
                  <a:pt x="8808" y="2624"/>
                </a:lnTo>
                <a:cubicBezTo>
                  <a:pt x="8522" y="2735"/>
                  <a:pt x="8283" y="2831"/>
                  <a:pt x="8029" y="2911"/>
                </a:cubicBezTo>
                <a:cubicBezTo>
                  <a:pt x="7992" y="2921"/>
                  <a:pt x="7950" y="2925"/>
                  <a:pt x="7905" y="2925"/>
                </a:cubicBezTo>
                <a:cubicBezTo>
                  <a:pt x="7816" y="2925"/>
                  <a:pt x="7717" y="2911"/>
                  <a:pt x="7632" y="2911"/>
                </a:cubicBezTo>
                <a:cubicBezTo>
                  <a:pt x="7520" y="3021"/>
                  <a:pt x="7329" y="3070"/>
                  <a:pt x="7297" y="3212"/>
                </a:cubicBezTo>
                <a:cubicBezTo>
                  <a:pt x="7266" y="3308"/>
                  <a:pt x="7107" y="3403"/>
                  <a:pt x="6996" y="3483"/>
                </a:cubicBezTo>
                <a:lnTo>
                  <a:pt x="6757" y="3483"/>
                </a:lnTo>
                <a:cubicBezTo>
                  <a:pt x="6439" y="3674"/>
                  <a:pt x="6201" y="3912"/>
                  <a:pt x="5756" y="3992"/>
                </a:cubicBezTo>
                <a:cubicBezTo>
                  <a:pt x="5756" y="4151"/>
                  <a:pt x="5756" y="4325"/>
                  <a:pt x="6025" y="4325"/>
                </a:cubicBezTo>
                <a:cubicBezTo>
                  <a:pt x="5533" y="4484"/>
                  <a:pt x="5421" y="4628"/>
                  <a:pt x="5199" y="4660"/>
                </a:cubicBezTo>
                <a:cubicBezTo>
                  <a:pt x="4976" y="4691"/>
                  <a:pt x="4817" y="4866"/>
                  <a:pt x="4626" y="4978"/>
                </a:cubicBezTo>
                <a:cubicBezTo>
                  <a:pt x="4722" y="5041"/>
                  <a:pt x="4785" y="5088"/>
                  <a:pt x="4834" y="5120"/>
                </a:cubicBezTo>
                <a:cubicBezTo>
                  <a:pt x="4722" y="5264"/>
                  <a:pt x="4626" y="5374"/>
                  <a:pt x="4531" y="5502"/>
                </a:cubicBezTo>
                <a:lnTo>
                  <a:pt x="4293" y="5359"/>
                </a:lnTo>
                <a:cubicBezTo>
                  <a:pt x="4213" y="5455"/>
                  <a:pt x="4149" y="5550"/>
                  <a:pt x="4054" y="5677"/>
                </a:cubicBezTo>
                <a:cubicBezTo>
                  <a:pt x="3880" y="5614"/>
                  <a:pt x="3752" y="5565"/>
                  <a:pt x="3640" y="5533"/>
                </a:cubicBezTo>
                <a:cubicBezTo>
                  <a:pt x="3434" y="5597"/>
                  <a:pt x="3259" y="5661"/>
                  <a:pt x="3085" y="5724"/>
                </a:cubicBezTo>
                <a:cubicBezTo>
                  <a:pt x="3085" y="5773"/>
                  <a:pt x="3068" y="5820"/>
                  <a:pt x="3068" y="5883"/>
                </a:cubicBezTo>
                <a:cubicBezTo>
                  <a:pt x="2957" y="5915"/>
                  <a:pt x="2798" y="5915"/>
                  <a:pt x="2703" y="5979"/>
                </a:cubicBezTo>
                <a:cubicBezTo>
                  <a:pt x="2590" y="6022"/>
                  <a:pt x="2502" y="6077"/>
                  <a:pt x="2360" y="6077"/>
                </a:cubicBezTo>
                <a:cubicBezTo>
                  <a:pt x="2343" y="6077"/>
                  <a:pt x="2324" y="6076"/>
                  <a:pt x="2305" y="6074"/>
                </a:cubicBezTo>
                <a:cubicBezTo>
                  <a:pt x="2035" y="6265"/>
                  <a:pt x="1749" y="6440"/>
                  <a:pt x="1478" y="6615"/>
                </a:cubicBezTo>
                <a:cubicBezTo>
                  <a:pt x="1319" y="6646"/>
                  <a:pt x="1208" y="6678"/>
                  <a:pt x="1081" y="6710"/>
                </a:cubicBezTo>
                <a:cubicBezTo>
                  <a:pt x="1128" y="6837"/>
                  <a:pt x="1001" y="6964"/>
                  <a:pt x="1177" y="7060"/>
                </a:cubicBezTo>
                <a:cubicBezTo>
                  <a:pt x="1351" y="7076"/>
                  <a:pt x="1526" y="7092"/>
                  <a:pt x="1685" y="7092"/>
                </a:cubicBezTo>
                <a:cubicBezTo>
                  <a:pt x="1796" y="7187"/>
                  <a:pt x="1891" y="7251"/>
                  <a:pt x="1972" y="7299"/>
                </a:cubicBezTo>
                <a:cubicBezTo>
                  <a:pt x="2003" y="7441"/>
                  <a:pt x="1891" y="7569"/>
                  <a:pt x="2099" y="7664"/>
                </a:cubicBezTo>
                <a:cubicBezTo>
                  <a:pt x="2162" y="7553"/>
                  <a:pt x="2241" y="7458"/>
                  <a:pt x="2305" y="7363"/>
                </a:cubicBezTo>
                <a:cubicBezTo>
                  <a:pt x="2316" y="7362"/>
                  <a:pt x="2326" y="7362"/>
                  <a:pt x="2337" y="7362"/>
                </a:cubicBezTo>
                <a:cubicBezTo>
                  <a:pt x="2921" y="7362"/>
                  <a:pt x="2789" y="7810"/>
                  <a:pt x="3195" y="7935"/>
                </a:cubicBezTo>
                <a:cubicBezTo>
                  <a:pt x="3259" y="7887"/>
                  <a:pt x="3339" y="7855"/>
                  <a:pt x="3434" y="7791"/>
                </a:cubicBezTo>
                <a:cubicBezTo>
                  <a:pt x="3497" y="7791"/>
                  <a:pt x="3596" y="7781"/>
                  <a:pt x="3682" y="7781"/>
                </a:cubicBezTo>
                <a:cubicBezTo>
                  <a:pt x="3747" y="7781"/>
                  <a:pt x="3804" y="7787"/>
                  <a:pt x="3831" y="7808"/>
                </a:cubicBezTo>
                <a:cubicBezTo>
                  <a:pt x="3990" y="7935"/>
                  <a:pt x="4325" y="7887"/>
                  <a:pt x="4435" y="8062"/>
                </a:cubicBezTo>
                <a:cubicBezTo>
                  <a:pt x="4308" y="8221"/>
                  <a:pt x="4198" y="8380"/>
                  <a:pt x="4054" y="8523"/>
                </a:cubicBezTo>
                <a:cubicBezTo>
                  <a:pt x="4007" y="8586"/>
                  <a:pt x="3911" y="8618"/>
                  <a:pt x="3848" y="8650"/>
                </a:cubicBezTo>
                <a:lnTo>
                  <a:pt x="3163" y="8650"/>
                </a:lnTo>
                <a:cubicBezTo>
                  <a:pt x="3132" y="8603"/>
                  <a:pt x="3116" y="8554"/>
                  <a:pt x="3085" y="8523"/>
                </a:cubicBezTo>
                <a:cubicBezTo>
                  <a:pt x="3069" y="8522"/>
                  <a:pt x="3054" y="8521"/>
                  <a:pt x="3040" y="8521"/>
                </a:cubicBezTo>
                <a:cubicBezTo>
                  <a:pt x="2862" y="8521"/>
                  <a:pt x="2862" y="8611"/>
                  <a:pt x="2862" y="8713"/>
                </a:cubicBezTo>
                <a:cubicBezTo>
                  <a:pt x="3053" y="8825"/>
                  <a:pt x="3259" y="8936"/>
                  <a:pt x="3481" y="9048"/>
                </a:cubicBezTo>
                <a:cubicBezTo>
                  <a:pt x="3629" y="8974"/>
                  <a:pt x="3717" y="8938"/>
                  <a:pt x="3788" y="8938"/>
                </a:cubicBezTo>
                <a:cubicBezTo>
                  <a:pt x="3854" y="8938"/>
                  <a:pt x="3905" y="8970"/>
                  <a:pt x="3975" y="9031"/>
                </a:cubicBezTo>
                <a:lnTo>
                  <a:pt x="3975" y="9286"/>
                </a:lnTo>
                <a:cubicBezTo>
                  <a:pt x="3927" y="9381"/>
                  <a:pt x="3672" y="9398"/>
                  <a:pt x="3848" y="9525"/>
                </a:cubicBezTo>
                <a:lnTo>
                  <a:pt x="4308" y="9525"/>
                </a:lnTo>
                <a:cubicBezTo>
                  <a:pt x="4372" y="9477"/>
                  <a:pt x="4452" y="9430"/>
                  <a:pt x="4531" y="9381"/>
                </a:cubicBezTo>
                <a:lnTo>
                  <a:pt x="4881" y="9381"/>
                </a:lnTo>
                <a:cubicBezTo>
                  <a:pt x="4897" y="9254"/>
                  <a:pt x="4897" y="9112"/>
                  <a:pt x="4897" y="8968"/>
                </a:cubicBezTo>
                <a:cubicBezTo>
                  <a:pt x="5008" y="8968"/>
                  <a:pt x="5103" y="8953"/>
                  <a:pt x="5230" y="8936"/>
                </a:cubicBezTo>
                <a:cubicBezTo>
                  <a:pt x="5262" y="9000"/>
                  <a:pt x="5294" y="9063"/>
                  <a:pt x="5342" y="9143"/>
                </a:cubicBezTo>
                <a:lnTo>
                  <a:pt x="4961" y="9381"/>
                </a:lnTo>
                <a:lnTo>
                  <a:pt x="4881" y="9381"/>
                </a:lnTo>
                <a:cubicBezTo>
                  <a:pt x="4834" y="9493"/>
                  <a:pt x="5040" y="9525"/>
                  <a:pt x="5088" y="9604"/>
                </a:cubicBezTo>
                <a:lnTo>
                  <a:pt x="5088" y="10034"/>
                </a:lnTo>
                <a:cubicBezTo>
                  <a:pt x="4976" y="10097"/>
                  <a:pt x="4865" y="10161"/>
                  <a:pt x="4753" y="10240"/>
                </a:cubicBezTo>
                <a:cubicBezTo>
                  <a:pt x="4675" y="10144"/>
                  <a:pt x="4611" y="10049"/>
                  <a:pt x="4531" y="9938"/>
                </a:cubicBezTo>
                <a:cubicBezTo>
                  <a:pt x="4420" y="9954"/>
                  <a:pt x="4325" y="9970"/>
                  <a:pt x="4181" y="9985"/>
                </a:cubicBezTo>
                <a:cubicBezTo>
                  <a:pt x="4276" y="10065"/>
                  <a:pt x="4340" y="10113"/>
                  <a:pt x="4404" y="10161"/>
                </a:cubicBezTo>
                <a:cubicBezTo>
                  <a:pt x="4308" y="10240"/>
                  <a:pt x="4134" y="10320"/>
                  <a:pt x="4213" y="10462"/>
                </a:cubicBezTo>
                <a:cubicBezTo>
                  <a:pt x="4276" y="10494"/>
                  <a:pt x="4340" y="10558"/>
                  <a:pt x="4420" y="10606"/>
                </a:cubicBezTo>
                <a:cubicBezTo>
                  <a:pt x="4181" y="10685"/>
                  <a:pt x="3880" y="10733"/>
                  <a:pt x="3752" y="10908"/>
                </a:cubicBezTo>
                <a:cubicBezTo>
                  <a:pt x="3704" y="11067"/>
                  <a:pt x="3863" y="11242"/>
                  <a:pt x="3625" y="11401"/>
                </a:cubicBezTo>
                <a:cubicBezTo>
                  <a:pt x="3418" y="11194"/>
                  <a:pt x="3195" y="11003"/>
                  <a:pt x="2989" y="10812"/>
                </a:cubicBezTo>
                <a:cubicBezTo>
                  <a:pt x="2894" y="10876"/>
                  <a:pt x="2845" y="10908"/>
                  <a:pt x="2782" y="10939"/>
                </a:cubicBezTo>
                <a:cubicBezTo>
                  <a:pt x="2559" y="10844"/>
                  <a:pt x="2496" y="10844"/>
                  <a:pt x="2258" y="10844"/>
                </a:cubicBezTo>
                <a:cubicBezTo>
                  <a:pt x="2209" y="10939"/>
                  <a:pt x="2162" y="11019"/>
                  <a:pt x="2114" y="11115"/>
                </a:cubicBezTo>
                <a:cubicBezTo>
                  <a:pt x="1987" y="11098"/>
                  <a:pt x="1891" y="11083"/>
                  <a:pt x="1813" y="11083"/>
                </a:cubicBezTo>
                <a:cubicBezTo>
                  <a:pt x="1749" y="10971"/>
                  <a:pt x="1717" y="10892"/>
                  <a:pt x="1669" y="10812"/>
                </a:cubicBezTo>
                <a:cubicBezTo>
                  <a:pt x="1629" y="10820"/>
                  <a:pt x="1594" y="10823"/>
                  <a:pt x="1561" y="10823"/>
                </a:cubicBezTo>
                <a:cubicBezTo>
                  <a:pt x="1384" y="10823"/>
                  <a:pt x="1297" y="10726"/>
                  <a:pt x="1177" y="10685"/>
                </a:cubicBezTo>
                <a:cubicBezTo>
                  <a:pt x="1177" y="10685"/>
                  <a:pt x="1128" y="10717"/>
                  <a:pt x="1065" y="10765"/>
                </a:cubicBezTo>
                <a:cubicBezTo>
                  <a:pt x="1383" y="10988"/>
                  <a:pt x="795" y="11083"/>
                  <a:pt x="859" y="11306"/>
                </a:cubicBezTo>
                <a:cubicBezTo>
                  <a:pt x="954" y="11401"/>
                  <a:pt x="1160" y="11465"/>
                  <a:pt x="1081" y="11607"/>
                </a:cubicBezTo>
                <a:cubicBezTo>
                  <a:pt x="986" y="11671"/>
                  <a:pt x="874" y="11734"/>
                  <a:pt x="763" y="11814"/>
                </a:cubicBezTo>
                <a:cubicBezTo>
                  <a:pt x="645" y="11775"/>
                  <a:pt x="571" y="11671"/>
                  <a:pt x="415" y="11671"/>
                </a:cubicBezTo>
                <a:cubicBezTo>
                  <a:pt x="381" y="11671"/>
                  <a:pt x="344" y="11676"/>
                  <a:pt x="301" y="11687"/>
                </a:cubicBezTo>
                <a:cubicBezTo>
                  <a:pt x="206" y="11798"/>
                  <a:pt x="111" y="11925"/>
                  <a:pt x="0" y="12069"/>
                </a:cubicBezTo>
                <a:cubicBezTo>
                  <a:pt x="111" y="12132"/>
                  <a:pt x="223" y="12196"/>
                  <a:pt x="318" y="12243"/>
                </a:cubicBezTo>
                <a:cubicBezTo>
                  <a:pt x="430" y="12172"/>
                  <a:pt x="536" y="12100"/>
                  <a:pt x="652" y="12100"/>
                </a:cubicBezTo>
                <a:cubicBezTo>
                  <a:pt x="716" y="12100"/>
                  <a:pt x="784" y="12123"/>
                  <a:pt x="859" y="12179"/>
                </a:cubicBezTo>
                <a:lnTo>
                  <a:pt x="859" y="12323"/>
                </a:lnTo>
                <a:cubicBezTo>
                  <a:pt x="651" y="12434"/>
                  <a:pt x="318" y="12419"/>
                  <a:pt x="223" y="12625"/>
                </a:cubicBezTo>
                <a:cubicBezTo>
                  <a:pt x="286" y="12673"/>
                  <a:pt x="333" y="12705"/>
                  <a:pt x="382" y="12737"/>
                </a:cubicBezTo>
                <a:cubicBezTo>
                  <a:pt x="333" y="12800"/>
                  <a:pt x="270" y="12864"/>
                  <a:pt x="223" y="12927"/>
                </a:cubicBezTo>
                <a:cubicBezTo>
                  <a:pt x="382" y="12959"/>
                  <a:pt x="509" y="12991"/>
                  <a:pt x="668" y="13023"/>
                </a:cubicBezTo>
                <a:cubicBezTo>
                  <a:pt x="588" y="13197"/>
                  <a:pt x="715" y="13356"/>
                  <a:pt x="572" y="13515"/>
                </a:cubicBezTo>
                <a:cubicBezTo>
                  <a:pt x="524" y="13547"/>
                  <a:pt x="477" y="13579"/>
                  <a:pt x="413" y="13610"/>
                </a:cubicBezTo>
                <a:lnTo>
                  <a:pt x="413" y="13977"/>
                </a:lnTo>
                <a:cubicBezTo>
                  <a:pt x="524" y="14024"/>
                  <a:pt x="715" y="14104"/>
                  <a:pt x="874" y="14183"/>
                </a:cubicBezTo>
                <a:lnTo>
                  <a:pt x="874" y="14692"/>
                </a:lnTo>
                <a:cubicBezTo>
                  <a:pt x="1128" y="15090"/>
                  <a:pt x="1414" y="15376"/>
                  <a:pt x="1940" y="15471"/>
                </a:cubicBezTo>
                <a:cubicBezTo>
                  <a:pt x="2035" y="15582"/>
                  <a:pt x="1891" y="15709"/>
                  <a:pt x="2082" y="15836"/>
                </a:cubicBezTo>
                <a:cubicBezTo>
                  <a:pt x="2178" y="15836"/>
                  <a:pt x="2321" y="15836"/>
                  <a:pt x="2464" y="15853"/>
                </a:cubicBezTo>
                <a:cubicBezTo>
                  <a:pt x="2527" y="15853"/>
                  <a:pt x="2576" y="15900"/>
                  <a:pt x="2639" y="15917"/>
                </a:cubicBezTo>
                <a:cubicBezTo>
                  <a:pt x="2639" y="15995"/>
                  <a:pt x="2639" y="16059"/>
                  <a:pt x="2623" y="16107"/>
                </a:cubicBezTo>
                <a:cubicBezTo>
                  <a:pt x="2598" y="16115"/>
                  <a:pt x="2577" y="16118"/>
                  <a:pt x="2558" y="16118"/>
                </a:cubicBezTo>
                <a:cubicBezTo>
                  <a:pt x="2452" y="16118"/>
                  <a:pt x="2413" y="16022"/>
                  <a:pt x="2305" y="15995"/>
                </a:cubicBezTo>
                <a:cubicBezTo>
                  <a:pt x="2114" y="16123"/>
                  <a:pt x="1923" y="16235"/>
                  <a:pt x="1749" y="16345"/>
                </a:cubicBezTo>
                <a:lnTo>
                  <a:pt x="1749" y="16631"/>
                </a:lnTo>
                <a:cubicBezTo>
                  <a:pt x="1940" y="16759"/>
                  <a:pt x="2131" y="16871"/>
                  <a:pt x="2241" y="16949"/>
                </a:cubicBezTo>
                <a:cubicBezTo>
                  <a:pt x="2334" y="16986"/>
                  <a:pt x="2421" y="16992"/>
                  <a:pt x="2502" y="16992"/>
                </a:cubicBezTo>
                <a:cubicBezTo>
                  <a:pt x="2542" y="16992"/>
                  <a:pt x="2581" y="16991"/>
                  <a:pt x="2617" y="16991"/>
                </a:cubicBezTo>
                <a:cubicBezTo>
                  <a:pt x="2698" y="16991"/>
                  <a:pt x="2770" y="16998"/>
                  <a:pt x="2830" y="17045"/>
                </a:cubicBezTo>
                <a:cubicBezTo>
                  <a:pt x="2862" y="17157"/>
                  <a:pt x="2877" y="17267"/>
                  <a:pt x="2894" y="17379"/>
                </a:cubicBezTo>
                <a:cubicBezTo>
                  <a:pt x="2973" y="17415"/>
                  <a:pt x="3056" y="17425"/>
                  <a:pt x="3139" y="17425"/>
                </a:cubicBezTo>
                <a:cubicBezTo>
                  <a:pt x="3239" y="17425"/>
                  <a:pt x="3339" y="17411"/>
                  <a:pt x="3434" y="17411"/>
                </a:cubicBezTo>
                <a:cubicBezTo>
                  <a:pt x="3542" y="17346"/>
                  <a:pt x="3642" y="17267"/>
                  <a:pt x="3765" y="17267"/>
                </a:cubicBezTo>
                <a:cubicBezTo>
                  <a:pt x="3823" y="17267"/>
                  <a:pt x="3887" y="17285"/>
                  <a:pt x="3958" y="17331"/>
                </a:cubicBezTo>
                <a:cubicBezTo>
                  <a:pt x="3975" y="17411"/>
                  <a:pt x="3990" y="17475"/>
                  <a:pt x="4022" y="17538"/>
                </a:cubicBezTo>
                <a:cubicBezTo>
                  <a:pt x="4149" y="17554"/>
                  <a:pt x="4245" y="17570"/>
                  <a:pt x="4357" y="17602"/>
                </a:cubicBezTo>
                <a:cubicBezTo>
                  <a:pt x="4516" y="17840"/>
                  <a:pt x="4643" y="18111"/>
                  <a:pt x="4865" y="18221"/>
                </a:cubicBezTo>
                <a:cubicBezTo>
                  <a:pt x="5152" y="18333"/>
                  <a:pt x="5342" y="18221"/>
                  <a:pt x="5533" y="18365"/>
                </a:cubicBezTo>
                <a:cubicBezTo>
                  <a:pt x="5421" y="18444"/>
                  <a:pt x="5167" y="18524"/>
                  <a:pt x="5406" y="18715"/>
                </a:cubicBezTo>
                <a:cubicBezTo>
                  <a:pt x="5501" y="18715"/>
                  <a:pt x="5629" y="18698"/>
                  <a:pt x="5739" y="18683"/>
                </a:cubicBezTo>
                <a:cubicBezTo>
                  <a:pt x="5756" y="18285"/>
                  <a:pt x="5756" y="18285"/>
                  <a:pt x="5898" y="18174"/>
                </a:cubicBezTo>
                <a:cubicBezTo>
                  <a:pt x="6057" y="18270"/>
                  <a:pt x="5930" y="18397"/>
                  <a:pt x="5978" y="18508"/>
                </a:cubicBezTo>
                <a:cubicBezTo>
                  <a:pt x="6057" y="18556"/>
                  <a:pt x="6137" y="18603"/>
                  <a:pt x="6201" y="18651"/>
                </a:cubicBezTo>
                <a:cubicBezTo>
                  <a:pt x="6233" y="18826"/>
                  <a:pt x="6089" y="19001"/>
                  <a:pt x="6328" y="19160"/>
                </a:cubicBezTo>
                <a:lnTo>
                  <a:pt x="6996" y="19160"/>
                </a:lnTo>
                <a:cubicBezTo>
                  <a:pt x="7091" y="19224"/>
                  <a:pt x="7138" y="19255"/>
                  <a:pt x="7202" y="19287"/>
                </a:cubicBezTo>
                <a:lnTo>
                  <a:pt x="7632" y="19287"/>
                </a:lnTo>
                <a:cubicBezTo>
                  <a:pt x="7727" y="19334"/>
                  <a:pt x="7806" y="19383"/>
                  <a:pt x="7886" y="19446"/>
                </a:cubicBezTo>
                <a:lnTo>
                  <a:pt x="8236" y="19446"/>
                </a:lnTo>
                <a:cubicBezTo>
                  <a:pt x="8490" y="19525"/>
                  <a:pt x="8681" y="19589"/>
                  <a:pt x="8840" y="19637"/>
                </a:cubicBezTo>
                <a:cubicBezTo>
                  <a:pt x="8872" y="19716"/>
                  <a:pt x="8887" y="19780"/>
                  <a:pt x="8904" y="19828"/>
                </a:cubicBezTo>
                <a:cubicBezTo>
                  <a:pt x="9063" y="19875"/>
                  <a:pt x="9190" y="19891"/>
                  <a:pt x="9317" y="19923"/>
                </a:cubicBezTo>
                <a:lnTo>
                  <a:pt x="9317" y="20225"/>
                </a:lnTo>
                <a:cubicBezTo>
                  <a:pt x="9413" y="20305"/>
                  <a:pt x="9523" y="20368"/>
                  <a:pt x="9667" y="20464"/>
                </a:cubicBezTo>
                <a:lnTo>
                  <a:pt x="10335" y="20464"/>
                </a:lnTo>
                <a:cubicBezTo>
                  <a:pt x="10430" y="20511"/>
                  <a:pt x="10477" y="20559"/>
                  <a:pt x="10526" y="20591"/>
                </a:cubicBezTo>
                <a:cubicBezTo>
                  <a:pt x="10604" y="20543"/>
                  <a:pt x="10685" y="20496"/>
                  <a:pt x="10780" y="20432"/>
                </a:cubicBezTo>
                <a:cubicBezTo>
                  <a:pt x="11050" y="20782"/>
                  <a:pt x="11686" y="20782"/>
                  <a:pt x="12084" y="21004"/>
                </a:cubicBezTo>
                <a:cubicBezTo>
                  <a:pt x="12110" y="21020"/>
                  <a:pt x="12151" y="21025"/>
                  <a:pt x="12198" y="21025"/>
                </a:cubicBezTo>
                <a:cubicBezTo>
                  <a:pt x="12294" y="21025"/>
                  <a:pt x="12417" y="21004"/>
                  <a:pt x="12512" y="21004"/>
                </a:cubicBezTo>
                <a:cubicBezTo>
                  <a:pt x="12671" y="21115"/>
                  <a:pt x="12830" y="21210"/>
                  <a:pt x="12989" y="21306"/>
                </a:cubicBezTo>
                <a:lnTo>
                  <a:pt x="14310" y="21306"/>
                </a:lnTo>
                <a:cubicBezTo>
                  <a:pt x="14373" y="21338"/>
                  <a:pt x="14420" y="21386"/>
                  <a:pt x="14501" y="21433"/>
                </a:cubicBezTo>
                <a:lnTo>
                  <a:pt x="15677" y="21433"/>
                </a:lnTo>
                <a:lnTo>
                  <a:pt x="15868" y="21306"/>
                </a:lnTo>
                <a:lnTo>
                  <a:pt x="17203" y="21306"/>
                </a:lnTo>
                <a:cubicBezTo>
                  <a:pt x="17282" y="21242"/>
                  <a:pt x="17346" y="21210"/>
                  <a:pt x="17394" y="21179"/>
                </a:cubicBezTo>
                <a:cubicBezTo>
                  <a:pt x="17537" y="21227"/>
                  <a:pt x="17680" y="21291"/>
                  <a:pt x="17808" y="21338"/>
                </a:cubicBezTo>
                <a:cubicBezTo>
                  <a:pt x="17935" y="21259"/>
                  <a:pt x="18014" y="21210"/>
                  <a:pt x="18094" y="21163"/>
                </a:cubicBezTo>
                <a:lnTo>
                  <a:pt x="19413" y="21163"/>
                </a:lnTo>
                <a:lnTo>
                  <a:pt x="19652" y="21020"/>
                </a:lnTo>
                <a:lnTo>
                  <a:pt x="19890" y="21163"/>
                </a:lnTo>
                <a:lnTo>
                  <a:pt x="20017" y="21163"/>
                </a:lnTo>
                <a:cubicBezTo>
                  <a:pt x="20129" y="21115"/>
                  <a:pt x="20256" y="21068"/>
                  <a:pt x="20399" y="21004"/>
                </a:cubicBezTo>
                <a:lnTo>
                  <a:pt x="21671" y="21004"/>
                </a:lnTo>
                <a:cubicBezTo>
                  <a:pt x="21734" y="20956"/>
                  <a:pt x="21783" y="20924"/>
                  <a:pt x="21878" y="20861"/>
                </a:cubicBezTo>
                <a:lnTo>
                  <a:pt x="24104" y="20861"/>
                </a:lnTo>
                <a:cubicBezTo>
                  <a:pt x="24199" y="20814"/>
                  <a:pt x="24246" y="20782"/>
                  <a:pt x="24295" y="20733"/>
                </a:cubicBezTo>
                <a:cubicBezTo>
                  <a:pt x="24549" y="20733"/>
                  <a:pt x="24804" y="20718"/>
                  <a:pt x="24994" y="20718"/>
                </a:cubicBezTo>
                <a:cubicBezTo>
                  <a:pt x="25090" y="20655"/>
                  <a:pt x="25153" y="20623"/>
                  <a:pt x="25200" y="20591"/>
                </a:cubicBezTo>
                <a:cubicBezTo>
                  <a:pt x="25280" y="20638"/>
                  <a:pt x="25359" y="20686"/>
                  <a:pt x="25423" y="20718"/>
                </a:cubicBezTo>
                <a:cubicBezTo>
                  <a:pt x="25503" y="20670"/>
                  <a:pt x="25582" y="20638"/>
                  <a:pt x="25646" y="20591"/>
                </a:cubicBezTo>
                <a:cubicBezTo>
                  <a:pt x="25741" y="20638"/>
                  <a:pt x="25821" y="20686"/>
                  <a:pt x="25885" y="20718"/>
                </a:cubicBezTo>
                <a:cubicBezTo>
                  <a:pt x="25964" y="20670"/>
                  <a:pt x="26012" y="20638"/>
                  <a:pt x="26107" y="20574"/>
                </a:cubicBezTo>
                <a:lnTo>
                  <a:pt x="28094" y="20574"/>
                </a:lnTo>
                <a:cubicBezTo>
                  <a:pt x="28189" y="20527"/>
                  <a:pt x="28253" y="20479"/>
                  <a:pt x="28317" y="20447"/>
                </a:cubicBezTo>
                <a:lnTo>
                  <a:pt x="30511" y="20447"/>
                </a:lnTo>
                <a:cubicBezTo>
                  <a:pt x="30543" y="20447"/>
                  <a:pt x="30574" y="20415"/>
                  <a:pt x="30591" y="20400"/>
                </a:cubicBezTo>
                <a:cubicBezTo>
                  <a:pt x="30655" y="20368"/>
                  <a:pt x="30702" y="20337"/>
                  <a:pt x="30750" y="20305"/>
                </a:cubicBezTo>
                <a:lnTo>
                  <a:pt x="33199" y="20305"/>
                </a:lnTo>
                <a:lnTo>
                  <a:pt x="33436" y="20161"/>
                </a:lnTo>
                <a:lnTo>
                  <a:pt x="33866" y="20161"/>
                </a:lnTo>
                <a:cubicBezTo>
                  <a:pt x="33945" y="20209"/>
                  <a:pt x="34025" y="20241"/>
                  <a:pt x="34104" y="20288"/>
                </a:cubicBezTo>
                <a:cubicBezTo>
                  <a:pt x="34184" y="20241"/>
                  <a:pt x="34280" y="20193"/>
                  <a:pt x="34327" y="20161"/>
                </a:cubicBezTo>
                <a:lnTo>
                  <a:pt x="34979" y="20161"/>
                </a:lnTo>
                <a:cubicBezTo>
                  <a:pt x="35090" y="20209"/>
                  <a:pt x="35154" y="20257"/>
                  <a:pt x="35217" y="20288"/>
                </a:cubicBezTo>
                <a:cubicBezTo>
                  <a:pt x="35297" y="20241"/>
                  <a:pt x="35361" y="20193"/>
                  <a:pt x="35424" y="20161"/>
                </a:cubicBezTo>
                <a:cubicBezTo>
                  <a:pt x="35727" y="20153"/>
                  <a:pt x="36032" y="20153"/>
                  <a:pt x="36333" y="20153"/>
                </a:cubicBezTo>
                <a:cubicBezTo>
                  <a:pt x="36633" y="20153"/>
                  <a:pt x="36927" y="20153"/>
                  <a:pt x="37205" y="20146"/>
                </a:cubicBezTo>
                <a:cubicBezTo>
                  <a:pt x="37316" y="20082"/>
                  <a:pt x="37364" y="20050"/>
                  <a:pt x="37428" y="20019"/>
                </a:cubicBezTo>
                <a:lnTo>
                  <a:pt x="38541" y="20019"/>
                </a:lnTo>
                <a:cubicBezTo>
                  <a:pt x="38604" y="20050"/>
                  <a:pt x="38683" y="20098"/>
                  <a:pt x="38763" y="20146"/>
                </a:cubicBezTo>
                <a:cubicBezTo>
                  <a:pt x="38842" y="20098"/>
                  <a:pt x="38922" y="20050"/>
                  <a:pt x="39018" y="20002"/>
                </a:cubicBezTo>
                <a:lnTo>
                  <a:pt x="41435" y="20002"/>
                </a:lnTo>
                <a:cubicBezTo>
                  <a:pt x="41498" y="19970"/>
                  <a:pt x="41545" y="19939"/>
                  <a:pt x="41641" y="19875"/>
                </a:cubicBezTo>
                <a:lnTo>
                  <a:pt x="43421" y="19875"/>
                </a:lnTo>
                <a:cubicBezTo>
                  <a:pt x="43517" y="19811"/>
                  <a:pt x="43565" y="19780"/>
                  <a:pt x="43629" y="19732"/>
                </a:cubicBezTo>
                <a:lnTo>
                  <a:pt x="44121" y="19732"/>
                </a:lnTo>
                <a:cubicBezTo>
                  <a:pt x="44185" y="19780"/>
                  <a:pt x="44248" y="19811"/>
                  <a:pt x="44312" y="19860"/>
                </a:cubicBezTo>
                <a:cubicBezTo>
                  <a:pt x="44375" y="19811"/>
                  <a:pt x="44455" y="19780"/>
                  <a:pt x="44551" y="19732"/>
                </a:cubicBezTo>
                <a:lnTo>
                  <a:pt x="44964" y="19732"/>
                </a:lnTo>
                <a:cubicBezTo>
                  <a:pt x="45060" y="19669"/>
                  <a:pt x="45139" y="19621"/>
                  <a:pt x="45219" y="19573"/>
                </a:cubicBezTo>
                <a:lnTo>
                  <a:pt x="46093" y="19573"/>
                </a:lnTo>
                <a:lnTo>
                  <a:pt x="46332" y="19716"/>
                </a:lnTo>
                <a:cubicBezTo>
                  <a:pt x="46395" y="19684"/>
                  <a:pt x="46442" y="19652"/>
                  <a:pt x="46538" y="19589"/>
                </a:cubicBezTo>
                <a:lnTo>
                  <a:pt x="50513" y="19589"/>
                </a:lnTo>
                <a:cubicBezTo>
                  <a:pt x="50640" y="19525"/>
                  <a:pt x="50720" y="19478"/>
                  <a:pt x="50767" y="19446"/>
                </a:cubicBezTo>
                <a:cubicBezTo>
                  <a:pt x="50879" y="19493"/>
                  <a:pt x="50943" y="19542"/>
                  <a:pt x="51006" y="19573"/>
                </a:cubicBezTo>
                <a:cubicBezTo>
                  <a:pt x="51102" y="19510"/>
                  <a:pt x="51149" y="19478"/>
                  <a:pt x="51212" y="19430"/>
                </a:cubicBezTo>
                <a:lnTo>
                  <a:pt x="53423" y="19430"/>
                </a:lnTo>
                <a:cubicBezTo>
                  <a:pt x="53438" y="19430"/>
                  <a:pt x="53470" y="19414"/>
                  <a:pt x="53502" y="19398"/>
                </a:cubicBezTo>
                <a:cubicBezTo>
                  <a:pt x="53550" y="19366"/>
                  <a:pt x="53597" y="19319"/>
                  <a:pt x="53661" y="19287"/>
                </a:cubicBezTo>
                <a:lnTo>
                  <a:pt x="56317" y="19287"/>
                </a:lnTo>
                <a:cubicBezTo>
                  <a:pt x="56396" y="19239"/>
                  <a:pt x="56476" y="19192"/>
                  <a:pt x="56555" y="19160"/>
                </a:cubicBezTo>
                <a:lnTo>
                  <a:pt x="56984" y="19160"/>
                </a:lnTo>
                <a:cubicBezTo>
                  <a:pt x="57080" y="19207"/>
                  <a:pt x="57143" y="19239"/>
                  <a:pt x="57222" y="19287"/>
                </a:cubicBezTo>
                <a:cubicBezTo>
                  <a:pt x="57318" y="19224"/>
                  <a:pt x="57398" y="19192"/>
                  <a:pt x="57493" y="19144"/>
                </a:cubicBezTo>
                <a:lnTo>
                  <a:pt x="58765" y="19144"/>
                </a:lnTo>
                <a:cubicBezTo>
                  <a:pt x="58876" y="19080"/>
                  <a:pt x="58939" y="19048"/>
                  <a:pt x="58971" y="19033"/>
                </a:cubicBezTo>
                <a:cubicBezTo>
                  <a:pt x="59147" y="19096"/>
                  <a:pt x="59274" y="19128"/>
                  <a:pt x="59385" y="19175"/>
                </a:cubicBezTo>
                <a:cubicBezTo>
                  <a:pt x="59497" y="19096"/>
                  <a:pt x="59575" y="19048"/>
                  <a:pt x="59656" y="19001"/>
                </a:cubicBezTo>
                <a:lnTo>
                  <a:pt x="60101" y="19001"/>
                </a:lnTo>
                <a:cubicBezTo>
                  <a:pt x="60180" y="19048"/>
                  <a:pt x="60260" y="19096"/>
                  <a:pt x="60323" y="19144"/>
                </a:cubicBezTo>
                <a:cubicBezTo>
                  <a:pt x="60419" y="19096"/>
                  <a:pt x="60498" y="19048"/>
                  <a:pt x="60578" y="19001"/>
                </a:cubicBezTo>
                <a:lnTo>
                  <a:pt x="62104" y="19001"/>
                </a:lnTo>
                <a:cubicBezTo>
                  <a:pt x="62200" y="18953"/>
                  <a:pt x="62263" y="18906"/>
                  <a:pt x="62342" y="18874"/>
                </a:cubicBezTo>
                <a:cubicBezTo>
                  <a:pt x="62422" y="18921"/>
                  <a:pt x="62469" y="18953"/>
                  <a:pt x="62518" y="18985"/>
                </a:cubicBezTo>
                <a:lnTo>
                  <a:pt x="64123" y="18985"/>
                </a:lnTo>
                <a:cubicBezTo>
                  <a:pt x="64203" y="18937"/>
                  <a:pt x="64250" y="18906"/>
                  <a:pt x="64314" y="18874"/>
                </a:cubicBezTo>
                <a:lnTo>
                  <a:pt x="66953" y="18874"/>
                </a:lnTo>
                <a:cubicBezTo>
                  <a:pt x="67080" y="18810"/>
                  <a:pt x="67192" y="18747"/>
                  <a:pt x="67334" y="18683"/>
                </a:cubicBezTo>
                <a:cubicBezTo>
                  <a:pt x="67462" y="18747"/>
                  <a:pt x="67557" y="18794"/>
                  <a:pt x="67669" y="18857"/>
                </a:cubicBezTo>
                <a:cubicBezTo>
                  <a:pt x="67716" y="18826"/>
                  <a:pt x="67780" y="18794"/>
                  <a:pt x="67860" y="18730"/>
                </a:cubicBezTo>
                <a:lnTo>
                  <a:pt x="68750" y="18730"/>
                </a:lnTo>
                <a:lnTo>
                  <a:pt x="68988" y="18571"/>
                </a:lnTo>
                <a:lnTo>
                  <a:pt x="72772" y="18571"/>
                </a:lnTo>
                <a:cubicBezTo>
                  <a:pt x="72852" y="18524"/>
                  <a:pt x="72916" y="18492"/>
                  <a:pt x="72995" y="18429"/>
                </a:cubicBezTo>
                <a:lnTo>
                  <a:pt x="74108" y="18429"/>
                </a:lnTo>
                <a:cubicBezTo>
                  <a:pt x="74283" y="18317"/>
                  <a:pt x="74410" y="18238"/>
                  <a:pt x="74521" y="18158"/>
                </a:cubicBezTo>
                <a:cubicBezTo>
                  <a:pt x="74648" y="18142"/>
                  <a:pt x="74744" y="18126"/>
                  <a:pt x="74839" y="18111"/>
                </a:cubicBezTo>
                <a:cubicBezTo>
                  <a:pt x="74871" y="18031"/>
                  <a:pt x="74903" y="17967"/>
                  <a:pt x="74919" y="17903"/>
                </a:cubicBezTo>
                <a:cubicBezTo>
                  <a:pt x="75110" y="17856"/>
                  <a:pt x="75316" y="17824"/>
                  <a:pt x="75460" y="17729"/>
                </a:cubicBezTo>
                <a:cubicBezTo>
                  <a:pt x="75539" y="17776"/>
                  <a:pt x="75619" y="17824"/>
                  <a:pt x="75666" y="17840"/>
                </a:cubicBezTo>
                <a:lnTo>
                  <a:pt x="76700" y="17840"/>
                </a:lnTo>
                <a:cubicBezTo>
                  <a:pt x="76970" y="17761"/>
                  <a:pt x="77145" y="17697"/>
                  <a:pt x="77351" y="17634"/>
                </a:cubicBezTo>
                <a:cubicBezTo>
                  <a:pt x="77319" y="17554"/>
                  <a:pt x="77288" y="17490"/>
                  <a:pt x="77256" y="17411"/>
                </a:cubicBezTo>
                <a:cubicBezTo>
                  <a:pt x="77160" y="17475"/>
                  <a:pt x="77082" y="17522"/>
                  <a:pt x="76986" y="17570"/>
                </a:cubicBezTo>
                <a:lnTo>
                  <a:pt x="76556" y="17570"/>
                </a:lnTo>
                <a:cubicBezTo>
                  <a:pt x="76382" y="17458"/>
                  <a:pt x="76414" y="17236"/>
                  <a:pt x="76159" y="17189"/>
                </a:cubicBezTo>
                <a:cubicBezTo>
                  <a:pt x="75920" y="17125"/>
                  <a:pt x="75698" y="17061"/>
                  <a:pt x="75539" y="16918"/>
                </a:cubicBezTo>
                <a:cubicBezTo>
                  <a:pt x="75658" y="16866"/>
                  <a:pt x="75765" y="16846"/>
                  <a:pt x="75864" y="16846"/>
                </a:cubicBezTo>
                <a:cubicBezTo>
                  <a:pt x="76161" y="16846"/>
                  <a:pt x="76381" y="17025"/>
                  <a:pt x="76620" y="17061"/>
                </a:cubicBezTo>
                <a:cubicBezTo>
                  <a:pt x="76683" y="17157"/>
                  <a:pt x="76715" y="17220"/>
                  <a:pt x="76747" y="17284"/>
                </a:cubicBezTo>
                <a:cubicBezTo>
                  <a:pt x="76874" y="17267"/>
                  <a:pt x="76970" y="17267"/>
                  <a:pt x="77097" y="17252"/>
                </a:cubicBezTo>
                <a:cubicBezTo>
                  <a:pt x="77018" y="17157"/>
                  <a:pt x="76938" y="17093"/>
                  <a:pt x="76891" y="17013"/>
                </a:cubicBezTo>
                <a:cubicBezTo>
                  <a:pt x="76811" y="16934"/>
                  <a:pt x="76764" y="16839"/>
                  <a:pt x="76700" y="16759"/>
                </a:cubicBezTo>
                <a:cubicBezTo>
                  <a:pt x="76779" y="16695"/>
                  <a:pt x="76827" y="16663"/>
                  <a:pt x="76891" y="16631"/>
                </a:cubicBezTo>
                <a:lnTo>
                  <a:pt x="76891" y="16489"/>
                </a:lnTo>
                <a:cubicBezTo>
                  <a:pt x="76700" y="16362"/>
                  <a:pt x="76334" y="16394"/>
                  <a:pt x="76238" y="16171"/>
                </a:cubicBezTo>
                <a:cubicBezTo>
                  <a:pt x="76308" y="16136"/>
                  <a:pt x="76384" y="16128"/>
                  <a:pt x="76473" y="16128"/>
                </a:cubicBezTo>
                <a:cubicBezTo>
                  <a:pt x="76539" y="16128"/>
                  <a:pt x="76611" y="16132"/>
                  <a:pt x="76693" y="16132"/>
                </a:cubicBezTo>
                <a:cubicBezTo>
                  <a:pt x="76754" y="16132"/>
                  <a:pt x="76819" y="16130"/>
                  <a:pt x="76891" y="16123"/>
                </a:cubicBezTo>
                <a:cubicBezTo>
                  <a:pt x="77033" y="16012"/>
                  <a:pt x="77241" y="15836"/>
                  <a:pt x="77478" y="15662"/>
                </a:cubicBezTo>
                <a:cubicBezTo>
                  <a:pt x="77654" y="15726"/>
                  <a:pt x="77813" y="15789"/>
                  <a:pt x="77908" y="15836"/>
                </a:cubicBezTo>
                <a:lnTo>
                  <a:pt x="78591" y="15836"/>
                </a:lnTo>
                <a:cubicBezTo>
                  <a:pt x="78640" y="15726"/>
                  <a:pt x="78687" y="15646"/>
                  <a:pt x="78750" y="15535"/>
                </a:cubicBezTo>
                <a:cubicBezTo>
                  <a:pt x="78846" y="15662"/>
                  <a:pt x="78909" y="15741"/>
                  <a:pt x="78990" y="15853"/>
                </a:cubicBezTo>
                <a:cubicBezTo>
                  <a:pt x="79100" y="15836"/>
                  <a:pt x="79196" y="15821"/>
                  <a:pt x="79259" y="15821"/>
                </a:cubicBezTo>
                <a:cubicBezTo>
                  <a:pt x="79498" y="15614"/>
                  <a:pt x="79021" y="15535"/>
                  <a:pt x="79117" y="15359"/>
                </a:cubicBezTo>
                <a:lnTo>
                  <a:pt x="79323" y="15153"/>
                </a:lnTo>
                <a:cubicBezTo>
                  <a:pt x="79085" y="15137"/>
                  <a:pt x="78909" y="15122"/>
                  <a:pt x="78750" y="15105"/>
                </a:cubicBezTo>
                <a:cubicBezTo>
                  <a:pt x="78713" y="15093"/>
                  <a:pt x="78694" y="15049"/>
                  <a:pt x="78589" y="15049"/>
                </a:cubicBezTo>
                <a:cubicBezTo>
                  <a:pt x="78571" y="15049"/>
                  <a:pt x="78549" y="15051"/>
                  <a:pt x="78524" y="15054"/>
                </a:cubicBezTo>
                <a:lnTo>
                  <a:pt x="78524" y="15054"/>
                </a:lnTo>
                <a:cubicBezTo>
                  <a:pt x="78848" y="15002"/>
                  <a:pt x="78881" y="14867"/>
                  <a:pt x="79005" y="14851"/>
                </a:cubicBezTo>
                <a:cubicBezTo>
                  <a:pt x="79085" y="14882"/>
                  <a:pt x="79164" y="14931"/>
                  <a:pt x="79227" y="14978"/>
                </a:cubicBezTo>
                <a:cubicBezTo>
                  <a:pt x="79403" y="14867"/>
                  <a:pt x="79291" y="14740"/>
                  <a:pt x="79339" y="14628"/>
                </a:cubicBezTo>
                <a:cubicBezTo>
                  <a:pt x="79037" y="14533"/>
                  <a:pt x="78735" y="14422"/>
                  <a:pt x="78432" y="14327"/>
                </a:cubicBezTo>
                <a:cubicBezTo>
                  <a:pt x="77877" y="14136"/>
                  <a:pt x="77559" y="13960"/>
                  <a:pt x="77606" y="13865"/>
                </a:cubicBezTo>
                <a:cubicBezTo>
                  <a:pt x="77670" y="13831"/>
                  <a:pt x="77725" y="13818"/>
                  <a:pt x="77773" y="13818"/>
                </a:cubicBezTo>
                <a:cubicBezTo>
                  <a:pt x="77927" y="13818"/>
                  <a:pt x="78014" y="13953"/>
                  <a:pt x="78146" y="13977"/>
                </a:cubicBezTo>
                <a:cubicBezTo>
                  <a:pt x="78179" y="13972"/>
                  <a:pt x="78213" y="13971"/>
                  <a:pt x="78248" y="13971"/>
                </a:cubicBezTo>
                <a:cubicBezTo>
                  <a:pt x="78359" y="13971"/>
                  <a:pt x="78475" y="13988"/>
                  <a:pt x="78587" y="13988"/>
                </a:cubicBezTo>
                <a:cubicBezTo>
                  <a:pt x="78691" y="13988"/>
                  <a:pt x="78792" y="13973"/>
                  <a:pt x="78878" y="13913"/>
                </a:cubicBezTo>
                <a:cubicBezTo>
                  <a:pt x="78862" y="13833"/>
                  <a:pt x="78973" y="13722"/>
                  <a:pt x="78735" y="13706"/>
                </a:cubicBezTo>
                <a:cubicBezTo>
                  <a:pt x="78687" y="13754"/>
                  <a:pt x="78623" y="13786"/>
                  <a:pt x="78544" y="13833"/>
                </a:cubicBezTo>
                <a:cubicBezTo>
                  <a:pt x="78432" y="13769"/>
                  <a:pt x="78305" y="13706"/>
                  <a:pt x="78242" y="13674"/>
                </a:cubicBezTo>
                <a:cubicBezTo>
                  <a:pt x="78354" y="13500"/>
                  <a:pt x="78417" y="13404"/>
                  <a:pt x="78496" y="13292"/>
                </a:cubicBezTo>
                <a:cubicBezTo>
                  <a:pt x="78767" y="13261"/>
                  <a:pt x="79005" y="13165"/>
                  <a:pt x="79227" y="13086"/>
                </a:cubicBezTo>
                <a:cubicBezTo>
                  <a:pt x="79498" y="12991"/>
                  <a:pt x="79689" y="12800"/>
                  <a:pt x="79991" y="12752"/>
                </a:cubicBezTo>
                <a:cubicBezTo>
                  <a:pt x="80007" y="12688"/>
                  <a:pt x="80007" y="12656"/>
                  <a:pt x="80007" y="12609"/>
                </a:cubicBezTo>
                <a:cubicBezTo>
                  <a:pt x="80198" y="12482"/>
                  <a:pt x="80372" y="12370"/>
                  <a:pt x="80548" y="12243"/>
                </a:cubicBezTo>
                <a:lnTo>
                  <a:pt x="80802" y="12243"/>
                </a:lnTo>
                <a:cubicBezTo>
                  <a:pt x="80849" y="12164"/>
                  <a:pt x="80898" y="12084"/>
                  <a:pt x="80929" y="12005"/>
                </a:cubicBezTo>
                <a:cubicBezTo>
                  <a:pt x="81057" y="11973"/>
                  <a:pt x="81199" y="11942"/>
                  <a:pt x="81311" y="11925"/>
                </a:cubicBezTo>
                <a:cubicBezTo>
                  <a:pt x="81326" y="11862"/>
                  <a:pt x="81326" y="11814"/>
                  <a:pt x="81326" y="11766"/>
                </a:cubicBezTo>
                <a:cubicBezTo>
                  <a:pt x="81263" y="11703"/>
                  <a:pt x="81184" y="11655"/>
                  <a:pt x="81104" y="11607"/>
                </a:cubicBezTo>
                <a:lnTo>
                  <a:pt x="81104" y="11321"/>
                </a:lnTo>
                <a:cubicBezTo>
                  <a:pt x="81184" y="11274"/>
                  <a:pt x="81263" y="11226"/>
                  <a:pt x="81326" y="11178"/>
                </a:cubicBezTo>
                <a:lnTo>
                  <a:pt x="81326" y="10892"/>
                </a:lnTo>
                <a:cubicBezTo>
                  <a:pt x="81247" y="10829"/>
                  <a:pt x="81184" y="10780"/>
                  <a:pt x="81120" y="10733"/>
                </a:cubicBezTo>
                <a:cubicBezTo>
                  <a:pt x="81184" y="10701"/>
                  <a:pt x="81231" y="10670"/>
                  <a:pt x="81294" y="10621"/>
                </a:cubicBezTo>
                <a:lnTo>
                  <a:pt x="80770" y="9954"/>
                </a:lnTo>
                <a:cubicBezTo>
                  <a:pt x="80722" y="10002"/>
                  <a:pt x="80690" y="10049"/>
                  <a:pt x="80658" y="10081"/>
                </a:cubicBezTo>
                <a:cubicBezTo>
                  <a:pt x="80627" y="10129"/>
                  <a:pt x="80595" y="10176"/>
                  <a:pt x="80548" y="10240"/>
                </a:cubicBezTo>
                <a:cubicBezTo>
                  <a:pt x="80325" y="10065"/>
                  <a:pt x="80563" y="9843"/>
                  <a:pt x="80357" y="9667"/>
                </a:cubicBezTo>
                <a:lnTo>
                  <a:pt x="80357" y="9667"/>
                </a:lnTo>
                <a:cubicBezTo>
                  <a:pt x="80277" y="9716"/>
                  <a:pt x="80198" y="9747"/>
                  <a:pt x="80071" y="9826"/>
                </a:cubicBezTo>
                <a:cubicBezTo>
                  <a:pt x="80022" y="9572"/>
                  <a:pt x="79673" y="9413"/>
                  <a:pt x="79753" y="9143"/>
                </a:cubicBezTo>
                <a:cubicBezTo>
                  <a:pt x="79562" y="9080"/>
                  <a:pt x="79323" y="9080"/>
                  <a:pt x="79180" y="8936"/>
                </a:cubicBezTo>
                <a:cubicBezTo>
                  <a:pt x="79129" y="8951"/>
                  <a:pt x="79075" y="8955"/>
                  <a:pt x="79019" y="8955"/>
                </a:cubicBezTo>
                <a:cubicBezTo>
                  <a:pt x="78932" y="8955"/>
                  <a:pt x="78840" y="8944"/>
                  <a:pt x="78749" y="8944"/>
                </a:cubicBezTo>
                <a:cubicBezTo>
                  <a:pt x="78647" y="8944"/>
                  <a:pt x="78545" y="8958"/>
                  <a:pt x="78449" y="9016"/>
                </a:cubicBezTo>
                <a:cubicBezTo>
                  <a:pt x="78513" y="9063"/>
                  <a:pt x="78576" y="9112"/>
                  <a:pt x="78655" y="9159"/>
                </a:cubicBezTo>
                <a:cubicBezTo>
                  <a:pt x="78587" y="9212"/>
                  <a:pt x="78518" y="9236"/>
                  <a:pt x="78449" y="9236"/>
                </a:cubicBezTo>
                <a:cubicBezTo>
                  <a:pt x="78375" y="9236"/>
                  <a:pt x="78300" y="9208"/>
                  <a:pt x="78226" y="9159"/>
                </a:cubicBezTo>
                <a:lnTo>
                  <a:pt x="78226" y="8809"/>
                </a:lnTo>
                <a:lnTo>
                  <a:pt x="77892" y="8809"/>
                </a:lnTo>
                <a:lnTo>
                  <a:pt x="77654" y="8953"/>
                </a:lnTo>
                <a:cubicBezTo>
                  <a:pt x="77623" y="8959"/>
                  <a:pt x="77595" y="8962"/>
                  <a:pt x="77569" y="8962"/>
                </a:cubicBezTo>
                <a:cubicBezTo>
                  <a:pt x="77408" y="8962"/>
                  <a:pt x="77329" y="8850"/>
                  <a:pt x="77192" y="8809"/>
                </a:cubicBezTo>
                <a:cubicBezTo>
                  <a:pt x="77110" y="8879"/>
                  <a:pt x="77028" y="8950"/>
                  <a:pt x="76887" y="8950"/>
                </a:cubicBezTo>
                <a:cubicBezTo>
                  <a:pt x="76838" y="8950"/>
                  <a:pt x="76781" y="8941"/>
                  <a:pt x="76715" y="8921"/>
                </a:cubicBezTo>
                <a:cubicBezTo>
                  <a:pt x="76700" y="8872"/>
                  <a:pt x="76668" y="8809"/>
                  <a:pt x="76652" y="8745"/>
                </a:cubicBezTo>
                <a:cubicBezTo>
                  <a:pt x="76715" y="8713"/>
                  <a:pt x="76764" y="8666"/>
                  <a:pt x="76827" y="8666"/>
                </a:cubicBezTo>
                <a:cubicBezTo>
                  <a:pt x="76970" y="8650"/>
                  <a:pt x="77129" y="8650"/>
                  <a:pt x="77113" y="8539"/>
                </a:cubicBezTo>
                <a:lnTo>
                  <a:pt x="77113" y="8539"/>
                </a:lnTo>
                <a:cubicBezTo>
                  <a:pt x="77224" y="8554"/>
                  <a:pt x="77336" y="8603"/>
                  <a:pt x="77495" y="8666"/>
                </a:cubicBezTo>
                <a:cubicBezTo>
                  <a:pt x="77590" y="8666"/>
                  <a:pt x="77721" y="8659"/>
                  <a:pt x="77858" y="8659"/>
                </a:cubicBezTo>
                <a:cubicBezTo>
                  <a:pt x="77927" y="8659"/>
                  <a:pt x="77998" y="8661"/>
                  <a:pt x="78067" y="8666"/>
                </a:cubicBezTo>
                <a:cubicBezTo>
                  <a:pt x="78163" y="8666"/>
                  <a:pt x="78242" y="8713"/>
                  <a:pt x="78226" y="8809"/>
                </a:cubicBezTo>
                <a:cubicBezTo>
                  <a:pt x="78449" y="8809"/>
                  <a:pt x="78496" y="8650"/>
                  <a:pt x="78782" y="8554"/>
                </a:cubicBezTo>
                <a:cubicBezTo>
                  <a:pt x="78226" y="8554"/>
                  <a:pt x="78036" y="8317"/>
                  <a:pt x="77781" y="8141"/>
                </a:cubicBezTo>
                <a:cubicBezTo>
                  <a:pt x="77813" y="8030"/>
                  <a:pt x="77701" y="7903"/>
                  <a:pt x="77877" y="7808"/>
                </a:cubicBezTo>
                <a:cubicBezTo>
                  <a:pt x="77940" y="7808"/>
                  <a:pt x="78019" y="7808"/>
                  <a:pt x="78114" y="7791"/>
                </a:cubicBezTo>
                <a:cubicBezTo>
                  <a:pt x="78210" y="7681"/>
                  <a:pt x="78305" y="7537"/>
                  <a:pt x="78432" y="7378"/>
                </a:cubicBezTo>
                <a:cubicBezTo>
                  <a:pt x="78226" y="7378"/>
                  <a:pt x="78051" y="7363"/>
                  <a:pt x="77877" y="7363"/>
                </a:cubicBezTo>
                <a:cubicBezTo>
                  <a:pt x="77796" y="7314"/>
                  <a:pt x="77733" y="7267"/>
                  <a:pt x="77669" y="7235"/>
                </a:cubicBezTo>
                <a:cubicBezTo>
                  <a:pt x="77542" y="7299"/>
                  <a:pt x="77415" y="7346"/>
                  <a:pt x="77319" y="7378"/>
                </a:cubicBezTo>
                <a:cubicBezTo>
                  <a:pt x="77177" y="7331"/>
                  <a:pt x="77065" y="7282"/>
                  <a:pt x="77018" y="7251"/>
                </a:cubicBezTo>
                <a:cubicBezTo>
                  <a:pt x="76842" y="7314"/>
                  <a:pt x="76715" y="7346"/>
                  <a:pt x="76556" y="7410"/>
                </a:cubicBezTo>
                <a:cubicBezTo>
                  <a:pt x="76334" y="7235"/>
                  <a:pt x="76111" y="7060"/>
                  <a:pt x="75969" y="6949"/>
                </a:cubicBezTo>
                <a:cubicBezTo>
                  <a:pt x="75879" y="6937"/>
                  <a:pt x="75797" y="6934"/>
                  <a:pt x="75719" y="6934"/>
                </a:cubicBezTo>
                <a:cubicBezTo>
                  <a:pt x="75625" y="6934"/>
                  <a:pt x="75539" y="6939"/>
                  <a:pt x="75458" y="6939"/>
                </a:cubicBezTo>
                <a:cubicBezTo>
                  <a:pt x="75332" y="6939"/>
                  <a:pt x="75219" y="6927"/>
                  <a:pt x="75110" y="6869"/>
                </a:cubicBezTo>
                <a:cubicBezTo>
                  <a:pt x="75301" y="6790"/>
                  <a:pt x="75507" y="6742"/>
                  <a:pt x="75666" y="6678"/>
                </a:cubicBezTo>
                <a:cubicBezTo>
                  <a:pt x="75810" y="6742"/>
                  <a:pt x="75937" y="6774"/>
                  <a:pt x="76047" y="6822"/>
                </a:cubicBezTo>
                <a:cubicBezTo>
                  <a:pt x="76159" y="6742"/>
                  <a:pt x="76238" y="6695"/>
                  <a:pt x="76334" y="6646"/>
                </a:cubicBezTo>
                <a:lnTo>
                  <a:pt x="76764" y="6646"/>
                </a:lnTo>
                <a:cubicBezTo>
                  <a:pt x="76874" y="6536"/>
                  <a:pt x="76970" y="6409"/>
                  <a:pt x="77082" y="6313"/>
                </a:cubicBezTo>
                <a:cubicBezTo>
                  <a:pt x="77209" y="6201"/>
                  <a:pt x="77463" y="6138"/>
                  <a:pt x="77272" y="5963"/>
                </a:cubicBezTo>
                <a:cubicBezTo>
                  <a:pt x="77192" y="5937"/>
                  <a:pt x="77116" y="5926"/>
                  <a:pt x="77042" y="5926"/>
                </a:cubicBezTo>
                <a:cubicBezTo>
                  <a:pt x="76853" y="5926"/>
                  <a:pt x="76681" y="5996"/>
                  <a:pt x="76509" y="6042"/>
                </a:cubicBezTo>
                <a:cubicBezTo>
                  <a:pt x="76461" y="6010"/>
                  <a:pt x="76397" y="5979"/>
                  <a:pt x="76334" y="5932"/>
                </a:cubicBezTo>
                <a:cubicBezTo>
                  <a:pt x="76270" y="5979"/>
                  <a:pt x="76191" y="6027"/>
                  <a:pt x="76096" y="6074"/>
                </a:cubicBezTo>
                <a:lnTo>
                  <a:pt x="74569" y="6074"/>
                </a:lnTo>
                <a:cubicBezTo>
                  <a:pt x="74538" y="6074"/>
                  <a:pt x="74506" y="6042"/>
                  <a:pt x="74489" y="6027"/>
                </a:cubicBezTo>
                <a:cubicBezTo>
                  <a:pt x="74362" y="5932"/>
                  <a:pt x="74092" y="5868"/>
                  <a:pt x="74283" y="5677"/>
                </a:cubicBezTo>
                <a:cubicBezTo>
                  <a:pt x="74458" y="5645"/>
                  <a:pt x="74665" y="5629"/>
                  <a:pt x="74871" y="5614"/>
                </a:cubicBezTo>
                <a:cubicBezTo>
                  <a:pt x="74871" y="5470"/>
                  <a:pt x="74935" y="5359"/>
                  <a:pt x="74807" y="5232"/>
                </a:cubicBezTo>
                <a:cubicBezTo>
                  <a:pt x="74585" y="5215"/>
                  <a:pt x="74330" y="5215"/>
                  <a:pt x="74092" y="5200"/>
                </a:cubicBezTo>
                <a:cubicBezTo>
                  <a:pt x="74029" y="5168"/>
                  <a:pt x="73981" y="5120"/>
                  <a:pt x="73917" y="5088"/>
                </a:cubicBezTo>
                <a:cubicBezTo>
                  <a:pt x="73798" y="5069"/>
                  <a:pt x="73676" y="5063"/>
                  <a:pt x="73552" y="5063"/>
                </a:cubicBezTo>
                <a:cubicBezTo>
                  <a:pt x="73365" y="5063"/>
                  <a:pt x="73173" y="5076"/>
                  <a:pt x="72978" y="5076"/>
                </a:cubicBezTo>
                <a:cubicBezTo>
                  <a:pt x="72784" y="5076"/>
                  <a:pt x="72587" y="5063"/>
                  <a:pt x="72391" y="5009"/>
                </a:cubicBezTo>
                <a:cubicBezTo>
                  <a:pt x="72598" y="4946"/>
                  <a:pt x="72740" y="4897"/>
                  <a:pt x="72884" y="4850"/>
                </a:cubicBezTo>
                <a:cubicBezTo>
                  <a:pt x="72884" y="4787"/>
                  <a:pt x="72899" y="4738"/>
                  <a:pt x="72899" y="4691"/>
                </a:cubicBezTo>
                <a:cubicBezTo>
                  <a:pt x="73043" y="4643"/>
                  <a:pt x="73186" y="4596"/>
                  <a:pt x="73329" y="4564"/>
                </a:cubicBezTo>
                <a:cubicBezTo>
                  <a:pt x="73361" y="4357"/>
                  <a:pt x="73122" y="4310"/>
                  <a:pt x="72995" y="4214"/>
                </a:cubicBezTo>
                <a:cubicBezTo>
                  <a:pt x="72916" y="4261"/>
                  <a:pt x="72836" y="4293"/>
                  <a:pt x="72789" y="4325"/>
                </a:cubicBezTo>
                <a:cubicBezTo>
                  <a:pt x="72645" y="4278"/>
                  <a:pt x="72534" y="4230"/>
                  <a:pt x="72439" y="4183"/>
                </a:cubicBezTo>
                <a:cubicBezTo>
                  <a:pt x="72280" y="4246"/>
                  <a:pt x="72185" y="4293"/>
                  <a:pt x="72073" y="4325"/>
                </a:cubicBezTo>
                <a:cubicBezTo>
                  <a:pt x="72009" y="4278"/>
                  <a:pt x="71962" y="4246"/>
                  <a:pt x="71867" y="4198"/>
                </a:cubicBezTo>
                <a:lnTo>
                  <a:pt x="70913" y="4198"/>
                </a:lnTo>
                <a:cubicBezTo>
                  <a:pt x="70817" y="4024"/>
                  <a:pt x="70531" y="3992"/>
                  <a:pt x="70467" y="3801"/>
                </a:cubicBezTo>
                <a:cubicBezTo>
                  <a:pt x="70690" y="3785"/>
                  <a:pt x="70896" y="3769"/>
                  <a:pt x="71246" y="3721"/>
                </a:cubicBezTo>
                <a:cubicBezTo>
                  <a:pt x="70832" y="3610"/>
                  <a:pt x="70928" y="3371"/>
                  <a:pt x="70673" y="3260"/>
                </a:cubicBezTo>
                <a:cubicBezTo>
                  <a:pt x="70769" y="3197"/>
                  <a:pt x="70881" y="3133"/>
                  <a:pt x="70991" y="3070"/>
                </a:cubicBezTo>
                <a:cubicBezTo>
                  <a:pt x="71231" y="3149"/>
                  <a:pt x="71326" y="3324"/>
                  <a:pt x="71468" y="3498"/>
                </a:cubicBezTo>
                <a:cubicBezTo>
                  <a:pt x="71517" y="3403"/>
                  <a:pt x="71564" y="3308"/>
                  <a:pt x="71612" y="3229"/>
                </a:cubicBezTo>
                <a:lnTo>
                  <a:pt x="72136" y="3180"/>
                </a:lnTo>
                <a:cubicBezTo>
                  <a:pt x="72344" y="3053"/>
                  <a:pt x="72518" y="2894"/>
                  <a:pt x="72820" y="2879"/>
                </a:cubicBezTo>
                <a:cubicBezTo>
                  <a:pt x="72874" y="2785"/>
                  <a:pt x="72981" y="2770"/>
                  <a:pt x="73097" y="2770"/>
                </a:cubicBezTo>
                <a:cubicBezTo>
                  <a:pt x="73152" y="2770"/>
                  <a:pt x="73208" y="2774"/>
                  <a:pt x="73262" y="2774"/>
                </a:cubicBezTo>
                <a:cubicBezTo>
                  <a:pt x="73368" y="2774"/>
                  <a:pt x="73465" y="2761"/>
                  <a:pt x="73520" y="2688"/>
                </a:cubicBezTo>
                <a:cubicBezTo>
                  <a:pt x="73448" y="2637"/>
                  <a:pt x="73369" y="2626"/>
                  <a:pt x="73287" y="2626"/>
                </a:cubicBezTo>
                <a:cubicBezTo>
                  <a:pt x="73225" y="2626"/>
                  <a:pt x="73161" y="2633"/>
                  <a:pt x="73097" y="2633"/>
                </a:cubicBezTo>
                <a:cubicBezTo>
                  <a:pt x="73063" y="2633"/>
                  <a:pt x="73028" y="2631"/>
                  <a:pt x="72995" y="2624"/>
                </a:cubicBezTo>
                <a:cubicBezTo>
                  <a:pt x="72916" y="2576"/>
                  <a:pt x="72836" y="2529"/>
                  <a:pt x="72645" y="2417"/>
                </a:cubicBezTo>
                <a:cubicBezTo>
                  <a:pt x="72534" y="2544"/>
                  <a:pt x="72439" y="2672"/>
                  <a:pt x="72312" y="2815"/>
                </a:cubicBezTo>
                <a:cubicBezTo>
                  <a:pt x="72136" y="2752"/>
                  <a:pt x="72009" y="2703"/>
                  <a:pt x="71882" y="2656"/>
                </a:cubicBezTo>
                <a:cubicBezTo>
                  <a:pt x="71771" y="2688"/>
                  <a:pt x="71627" y="2752"/>
                  <a:pt x="71500" y="2799"/>
                </a:cubicBezTo>
                <a:cubicBezTo>
                  <a:pt x="71373" y="2720"/>
                  <a:pt x="71294" y="2672"/>
                  <a:pt x="71231" y="2640"/>
                </a:cubicBezTo>
                <a:cubicBezTo>
                  <a:pt x="71119" y="2688"/>
                  <a:pt x="71008" y="2735"/>
                  <a:pt x="70896" y="2799"/>
                </a:cubicBezTo>
                <a:cubicBezTo>
                  <a:pt x="70737" y="2735"/>
                  <a:pt x="70642" y="2688"/>
                  <a:pt x="70531" y="2640"/>
                </a:cubicBezTo>
                <a:cubicBezTo>
                  <a:pt x="70451" y="2688"/>
                  <a:pt x="70372" y="2735"/>
                  <a:pt x="70245" y="2799"/>
                </a:cubicBezTo>
                <a:cubicBezTo>
                  <a:pt x="70101" y="2735"/>
                  <a:pt x="69959" y="2672"/>
                  <a:pt x="69815" y="2624"/>
                </a:cubicBezTo>
                <a:cubicBezTo>
                  <a:pt x="69789" y="2619"/>
                  <a:pt x="69762" y="2617"/>
                  <a:pt x="69734" y="2617"/>
                </a:cubicBezTo>
                <a:cubicBezTo>
                  <a:pt x="69671" y="2617"/>
                  <a:pt x="69605" y="2627"/>
                  <a:pt x="69543" y="2627"/>
                </a:cubicBezTo>
                <a:cubicBezTo>
                  <a:pt x="69464" y="2627"/>
                  <a:pt x="69390" y="2612"/>
                  <a:pt x="69338" y="2544"/>
                </a:cubicBezTo>
                <a:cubicBezTo>
                  <a:pt x="69450" y="2481"/>
                  <a:pt x="69560" y="2402"/>
                  <a:pt x="69656" y="2338"/>
                </a:cubicBezTo>
                <a:cubicBezTo>
                  <a:pt x="69736" y="2385"/>
                  <a:pt x="69815" y="2434"/>
                  <a:pt x="69910" y="2497"/>
                </a:cubicBezTo>
                <a:cubicBezTo>
                  <a:pt x="70006" y="2481"/>
                  <a:pt x="70101" y="2465"/>
                  <a:pt x="70213" y="2434"/>
                </a:cubicBezTo>
                <a:lnTo>
                  <a:pt x="70213" y="2116"/>
                </a:lnTo>
                <a:cubicBezTo>
                  <a:pt x="70101" y="2052"/>
                  <a:pt x="69974" y="1925"/>
                  <a:pt x="69831" y="1925"/>
                </a:cubicBezTo>
                <a:cubicBezTo>
                  <a:pt x="69624" y="1908"/>
                  <a:pt x="69545" y="1781"/>
                  <a:pt x="69370" y="1766"/>
                </a:cubicBezTo>
                <a:cubicBezTo>
                  <a:pt x="69348" y="1764"/>
                  <a:pt x="69326" y="1763"/>
                  <a:pt x="69304" y="1763"/>
                </a:cubicBezTo>
                <a:cubicBezTo>
                  <a:pt x="69249" y="1763"/>
                  <a:pt x="69191" y="1768"/>
                  <a:pt x="69135" y="1768"/>
                </a:cubicBezTo>
                <a:cubicBezTo>
                  <a:pt x="69041" y="1768"/>
                  <a:pt x="68953" y="1755"/>
                  <a:pt x="68893" y="1686"/>
                </a:cubicBezTo>
                <a:cubicBezTo>
                  <a:pt x="69052" y="1622"/>
                  <a:pt x="69100" y="1480"/>
                  <a:pt x="69323" y="1480"/>
                </a:cubicBezTo>
                <a:cubicBezTo>
                  <a:pt x="69338" y="1477"/>
                  <a:pt x="69352" y="1475"/>
                  <a:pt x="69366" y="1475"/>
                </a:cubicBezTo>
                <a:cubicBezTo>
                  <a:pt x="69519" y="1475"/>
                  <a:pt x="69623" y="1640"/>
                  <a:pt x="69778" y="1640"/>
                </a:cubicBezTo>
                <a:cubicBezTo>
                  <a:pt x="69835" y="1640"/>
                  <a:pt x="69898" y="1618"/>
                  <a:pt x="69974" y="1559"/>
                </a:cubicBezTo>
                <a:cubicBezTo>
                  <a:pt x="69974" y="1511"/>
                  <a:pt x="69990" y="1480"/>
                  <a:pt x="69990" y="1416"/>
                </a:cubicBezTo>
                <a:cubicBezTo>
                  <a:pt x="69927" y="1368"/>
                  <a:pt x="69863" y="1321"/>
                  <a:pt x="69783" y="1257"/>
                </a:cubicBezTo>
                <a:cubicBezTo>
                  <a:pt x="69847" y="1209"/>
                  <a:pt x="69927" y="1162"/>
                  <a:pt x="69990" y="1113"/>
                </a:cubicBezTo>
                <a:lnTo>
                  <a:pt x="69990" y="907"/>
                </a:lnTo>
                <a:cubicBezTo>
                  <a:pt x="69981" y="908"/>
                  <a:pt x="69971" y="909"/>
                  <a:pt x="69962" y="909"/>
                </a:cubicBezTo>
                <a:cubicBezTo>
                  <a:pt x="69809" y="909"/>
                  <a:pt x="69759" y="793"/>
                  <a:pt x="69609" y="748"/>
                </a:cubicBezTo>
                <a:lnTo>
                  <a:pt x="69052" y="748"/>
                </a:lnTo>
                <a:cubicBezTo>
                  <a:pt x="68988" y="685"/>
                  <a:pt x="68877" y="558"/>
                  <a:pt x="68814" y="477"/>
                </a:cubicBezTo>
                <a:lnTo>
                  <a:pt x="68098" y="477"/>
                </a:lnTo>
                <a:cubicBezTo>
                  <a:pt x="68002" y="541"/>
                  <a:pt x="67923" y="573"/>
                  <a:pt x="67860" y="605"/>
                </a:cubicBezTo>
                <a:cubicBezTo>
                  <a:pt x="67780" y="541"/>
                  <a:pt x="67733" y="509"/>
                  <a:pt x="67669" y="477"/>
                </a:cubicBezTo>
                <a:cubicBezTo>
                  <a:pt x="67528" y="470"/>
                  <a:pt x="67388" y="468"/>
                  <a:pt x="67248" y="468"/>
                </a:cubicBezTo>
                <a:cubicBezTo>
                  <a:pt x="66998" y="468"/>
                  <a:pt x="66751" y="475"/>
                  <a:pt x="66508" y="475"/>
                </a:cubicBezTo>
                <a:cubicBezTo>
                  <a:pt x="66286" y="475"/>
                  <a:pt x="66068" y="469"/>
                  <a:pt x="65856" y="446"/>
                </a:cubicBezTo>
                <a:cubicBezTo>
                  <a:pt x="65761" y="399"/>
                  <a:pt x="65713" y="367"/>
                  <a:pt x="65666" y="335"/>
                </a:cubicBezTo>
                <a:cubicBezTo>
                  <a:pt x="65586" y="382"/>
                  <a:pt x="65507" y="430"/>
                  <a:pt x="65490" y="430"/>
                </a:cubicBezTo>
                <a:cubicBezTo>
                  <a:pt x="65419" y="456"/>
                  <a:pt x="65361" y="467"/>
                  <a:pt x="65312" y="467"/>
                </a:cubicBezTo>
                <a:cubicBezTo>
                  <a:pt x="65155" y="467"/>
                  <a:pt x="65095" y="359"/>
                  <a:pt x="64998" y="335"/>
                </a:cubicBezTo>
                <a:lnTo>
                  <a:pt x="64553" y="335"/>
                </a:lnTo>
                <a:cubicBezTo>
                  <a:pt x="64441" y="382"/>
                  <a:pt x="64362" y="430"/>
                  <a:pt x="64314" y="462"/>
                </a:cubicBezTo>
                <a:lnTo>
                  <a:pt x="63662" y="462"/>
                </a:lnTo>
                <a:cubicBezTo>
                  <a:pt x="63550" y="399"/>
                  <a:pt x="63455" y="350"/>
                  <a:pt x="63423" y="335"/>
                </a:cubicBezTo>
                <a:lnTo>
                  <a:pt x="62740" y="335"/>
                </a:lnTo>
                <a:cubicBezTo>
                  <a:pt x="62660" y="399"/>
                  <a:pt x="62613" y="430"/>
                  <a:pt x="62549" y="462"/>
                </a:cubicBezTo>
                <a:cubicBezTo>
                  <a:pt x="62486" y="414"/>
                  <a:pt x="62406" y="367"/>
                  <a:pt x="62327" y="318"/>
                </a:cubicBezTo>
                <a:lnTo>
                  <a:pt x="61945" y="318"/>
                </a:lnTo>
                <a:cubicBezTo>
                  <a:pt x="61659" y="430"/>
                  <a:pt x="61420" y="509"/>
                  <a:pt x="61229" y="589"/>
                </a:cubicBezTo>
                <a:cubicBezTo>
                  <a:pt x="60928" y="494"/>
                  <a:pt x="60657" y="399"/>
                  <a:pt x="60339" y="287"/>
                </a:cubicBezTo>
                <a:cubicBezTo>
                  <a:pt x="60196" y="414"/>
                  <a:pt x="60052" y="526"/>
                  <a:pt x="59925" y="636"/>
                </a:cubicBezTo>
                <a:cubicBezTo>
                  <a:pt x="59321" y="367"/>
                  <a:pt x="59210" y="335"/>
                  <a:pt x="58749" y="335"/>
                </a:cubicBezTo>
                <a:cubicBezTo>
                  <a:pt x="58670" y="382"/>
                  <a:pt x="58590" y="430"/>
                  <a:pt x="58543" y="462"/>
                </a:cubicBezTo>
                <a:lnTo>
                  <a:pt x="57938" y="462"/>
                </a:lnTo>
                <a:cubicBezTo>
                  <a:pt x="57731" y="382"/>
                  <a:pt x="57620" y="350"/>
                  <a:pt x="57508" y="303"/>
                </a:cubicBezTo>
                <a:cubicBezTo>
                  <a:pt x="57381" y="367"/>
                  <a:pt x="57302" y="414"/>
                  <a:pt x="57222" y="462"/>
                </a:cubicBezTo>
                <a:cubicBezTo>
                  <a:pt x="57143" y="414"/>
                  <a:pt x="57063" y="367"/>
                  <a:pt x="56984" y="335"/>
                </a:cubicBezTo>
                <a:lnTo>
                  <a:pt x="56555" y="335"/>
                </a:lnTo>
                <a:cubicBezTo>
                  <a:pt x="56476" y="271"/>
                  <a:pt x="56396" y="223"/>
                  <a:pt x="56300" y="176"/>
                </a:cubicBezTo>
                <a:lnTo>
                  <a:pt x="55219" y="176"/>
                </a:lnTo>
                <a:cubicBezTo>
                  <a:pt x="55124" y="128"/>
                  <a:pt x="55060" y="96"/>
                  <a:pt x="54981" y="49"/>
                </a:cubicBezTo>
                <a:cubicBezTo>
                  <a:pt x="54901" y="96"/>
                  <a:pt x="54822" y="128"/>
                  <a:pt x="54758" y="176"/>
                </a:cubicBezTo>
                <a:cubicBezTo>
                  <a:pt x="54678" y="128"/>
                  <a:pt x="54631" y="96"/>
                  <a:pt x="54568" y="49"/>
                </a:cubicBezTo>
                <a:lnTo>
                  <a:pt x="54074" y="49"/>
                </a:lnTo>
                <a:cubicBezTo>
                  <a:pt x="53995" y="112"/>
                  <a:pt x="53947" y="144"/>
                  <a:pt x="53883" y="176"/>
                </a:cubicBezTo>
                <a:cubicBezTo>
                  <a:pt x="53804" y="128"/>
                  <a:pt x="53741" y="81"/>
                  <a:pt x="53661" y="49"/>
                </a:cubicBezTo>
                <a:cubicBezTo>
                  <a:pt x="53582" y="81"/>
                  <a:pt x="53502" y="128"/>
                  <a:pt x="53423" y="176"/>
                </a:cubicBezTo>
                <a:cubicBezTo>
                  <a:pt x="53343" y="176"/>
                  <a:pt x="53041" y="81"/>
                  <a:pt x="52961" y="49"/>
                </a:cubicBezTo>
                <a:lnTo>
                  <a:pt x="51880" y="49"/>
                </a:lnTo>
                <a:cubicBezTo>
                  <a:pt x="51785" y="96"/>
                  <a:pt x="51689" y="144"/>
                  <a:pt x="51674" y="159"/>
                </a:cubicBezTo>
                <a:cubicBezTo>
                  <a:pt x="51590" y="190"/>
                  <a:pt x="51517" y="201"/>
                  <a:pt x="51450" y="201"/>
                </a:cubicBezTo>
                <a:cubicBezTo>
                  <a:pt x="51196" y="201"/>
                  <a:pt x="51035" y="32"/>
                  <a:pt x="50784" y="32"/>
                </a:cubicBezTo>
                <a:cubicBezTo>
                  <a:pt x="50720" y="81"/>
                  <a:pt x="50640" y="128"/>
                  <a:pt x="50544" y="176"/>
                </a:cubicBezTo>
                <a:lnTo>
                  <a:pt x="46999" y="176"/>
                </a:lnTo>
                <a:cubicBezTo>
                  <a:pt x="46904" y="128"/>
                  <a:pt x="46792" y="81"/>
                  <a:pt x="4665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pic>
        <p:nvPicPr>
          <p:cNvPr id="252" name="Google Shape;252;p34"/>
          <p:cNvPicPr preferRelativeResize="0"/>
          <p:nvPr/>
        </p:nvPicPr>
        <p:blipFill rotWithShape="1">
          <a:blip r:embed="rId4">
            <a:alphaModFix/>
          </a:blip>
          <a:srcRect l="21463" r="21468"/>
          <a:stretch/>
        </p:blipFill>
        <p:spPr>
          <a:xfrm>
            <a:off x="0" y="0"/>
            <a:ext cx="5264000" cy="6858000"/>
          </a:xfrm>
          <a:prstGeom prst="rect">
            <a:avLst/>
          </a:prstGeom>
          <a:noFill/>
          <a:ln>
            <a:noFill/>
          </a:ln>
        </p:spPr>
      </p:pic>
      <p:sp>
        <p:nvSpPr>
          <p:cNvPr id="2" name="Google Shape;196;p30">
            <a:extLst>
              <a:ext uri="{FF2B5EF4-FFF2-40B4-BE49-F238E27FC236}">
                <a16:creationId xmlns:a16="http://schemas.microsoft.com/office/drawing/2014/main" id="{45F0B370-36AB-4AB8-F58B-419C9DBE69FE}"/>
              </a:ext>
            </a:extLst>
          </p:cNvPr>
          <p:cNvSpPr/>
          <p:nvPr/>
        </p:nvSpPr>
        <p:spPr>
          <a:xfrm rot="-5401006">
            <a:off x="1689353" y="3296168"/>
            <a:ext cx="7407535" cy="447328"/>
          </a:xfrm>
          <a:custGeom>
            <a:avLst/>
            <a:gdLst/>
            <a:ahLst/>
            <a:cxnLst/>
            <a:rect l="l" t="t" r="r" b="b"/>
            <a:pathLst>
              <a:path w="81327" h="21434" extrusionOk="0">
                <a:moveTo>
                  <a:pt x="21384" y="1495"/>
                </a:moveTo>
                <a:lnTo>
                  <a:pt x="21528" y="1543"/>
                </a:lnTo>
                <a:cubicBezTo>
                  <a:pt x="21512" y="1559"/>
                  <a:pt x="21480" y="1575"/>
                  <a:pt x="21448" y="1590"/>
                </a:cubicBezTo>
                <a:cubicBezTo>
                  <a:pt x="21416" y="1575"/>
                  <a:pt x="21369" y="1559"/>
                  <a:pt x="21306" y="1543"/>
                </a:cubicBezTo>
                <a:cubicBezTo>
                  <a:pt x="21337" y="1527"/>
                  <a:pt x="21369" y="1495"/>
                  <a:pt x="21384" y="1495"/>
                </a:cubicBezTo>
                <a:close/>
                <a:moveTo>
                  <a:pt x="40131" y="1352"/>
                </a:moveTo>
                <a:cubicBezTo>
                  <a:pt x="40146" y="1352"/>
                  <a:pt x="40210" y="1384"/>
                  <a:pt x="40210" y="1400"/>
                </a:cubicBezTo>
                <a:lnTo>
                  <a:pt x="40163" y="1590"/>
                </a:lnTo>
                <a:cubicBezTo>
                  <a:pt x="40114" y="1590"/>
                  <a:pt x="40067" y="1590"/>
                  <a:pt x="40035" y="1607"/>
                </a:cubicBezTo>
                <a:cubicBezTo>
                  <a:pt x="40019" y="1543"/>
                  <a:pt x="39987" y="1480"/>
                  <a:pt x="39987" y="1416"/>
                </a:cubicBezTo>
                <a:cubicBezTo>
                  <a:pt x="39987" y="1384"/>
                  <a:pt x="40082" y="1368"/>
                  <a:pt x="40131" y="1352"/>
                </a:cubicBezTo>
                <a:close/>
                <a:moveTo>
                  <a:pt x="34995" y="1336"/>
                </a:moveTo>
                <a:cubicBezTo>
                  <a:pt x="35058" y="1384"/>
                  <a:pt x="35106" y="1416"/>
                  <a:pt x="35202" y="1480"/>
                </a:cubicBezTo>
                <a:lnTo>
                  <a:pt x="36330" y="1480"/>
                </a:lnTo>
                <a:cubicBezTo>
                  <a:pt x="36361" y="1521"/>
                  <a:pt x="36386" y="1549"/>
                  <a:pt x="36403" y="1576"/>
                </a:cubicBezTo>
                <a:lnTo>
                  <a:pt x="36403" y="1576"/>
                </a:lnTo>
                <a:cubicBezTo>
                  <a:pt x="35848" y="1622"/>
                  <a:pt x="35262" y="1622"/>
                  <a:pt x="34439" y="1622"/>
                </a:cubicBezTo>
                <a:cubicBezTo>
                  <a:pt x="34740" y="1463"/>
                  <a:pt x="34867" y="1400"/>
                  <a:pt x="34995" y="1336"/>
                </a:cubicBezTo>
                <a:close/>
                <a:moveTo>
                  <a:pt x="26790" y="1639"/>
                </a:moveTo>
                <a:cubicBezTo>
                  <a:pt x="26822" y="1639"/>
                  <a:pt x="26839" y="1670"/>
                  <a:pt x="26870" y="1686"/>
                </a:cubicBezTo>
                <a:cubicBezTo>
                  <a:pt x="26822" y="1702"/>
                  <a:pt x="26775" y="1734"/>
                  <a:pt x="26727" y="1734"/>
                </a:cubicBezTo>
                <a:cubicBezTo>
                  <a:pt x="26695" y="1734"/>
                  <a:pt x="26680" y="1702"/>
                  <a:pt x="26648" y="1686"/>
                </a:cubicBezTo>
                <a:lnTo>
                  <a:pt x="26790" y="1639"/>
                </a:lnTo>
                <a:close/>
                <a:moveTo>
                  <a:pt x="42149" y="1352"/>
                </a:moveTo>
                <a:cubicBezTo>
                  <a:pt x="42181" y="1416"/>
                  <a:pt x="42198" y="1480"/>
                  <a:pt x="42230" y="1527"/>
                </a:cubicBezTo>
                <a:cubicBezTo>
                  <a:pt x="42086" y="1607"/>
                  <a:pt x="42007" y="1718"/>
                  <a:pt x="41831" y="1734"/>
                </a:cubicBezTo>
                <a:cubicBezTo>
                  <a:pt x="41672" y="1639"/>
                  <a:pt x="41831" y="1511"/>
                  <a:pt x="41689" y="1352"/>
                </a:cubicBezTo>
                <a:close/>
                <a:moveTo>
                  <a:pt x="36428" y="1623"/>
                </a:moveTo>
                <a:cubicBezTo>
                  <a:pt x="36507" y="1639"/>
                  <a:pt x="36570" y="1671"/>
                  <a:pt x="36633" y="1702"/>
                </a:cubicBezTo>
                <a:cubicBezTo>
                  <a:pt x="36582" y="1728"/>
                  <a:pt x="36546" y="1738"/>
                  <a:pt x="36519" y="1738"/>
                </a:cubicBezTo>
                <a:cubicBezTo>
                  <a:pt x="36460" y="1738"/>
                  <a:pt x="36448" y="1685"/>
                  <a:pt x="36428" y="1623"/>
                </a:cubicBezTo>
                <a:close/>
                <a:moveTo>
                  <a:pt x="60514" y="1639"/>
                </a:moveTo>
                <a:lnTo>
                  <a:pt x="60657" y="1686"/>
                </a:lnTo>
                <a:cubicBezTo>
                  <a:pt x="60641" y="1702"/>
                  <a:pt x="60610" y="1718"/>
                  <a:pt x="60578" y="1749"/>
                </a:cubicBezTo>
                <a:cubicBezTo>
                  <a:pt x="60529" y="1718"/>
                  <a:pt x="60482" y="1702"/>
                  <a:pt x="60434" y="1686"/>
                </a:cubicBezTo>
                <a:cubicBezTo>
                  <a:pt x="60466" y="1670"/>
                  <a:pt x="60498" y="1639"/>
                  <a:pt x="60514" y="1639"/>
                </a:cubicBezTo>
                <a:close/>
                <a:moveTo>
                  <a:pt x="38333" y="1352"/>
                </a:moveTo>
                <a:cubicBezTo>
                  <a:pt x="38397" y="1543"/>
                  <a:pt x="38414" y="1622"/>
                  <a:pt x="38429" y="1686"/>
                </a:cubicBezTo>
                <a:cubicBezTo>
                  <a:pt x="38341" y="1738"/>
                  <a:pt x="38268" y="1762"/>
                  <a:pt x="38197" y="1762"/>
                </a:cubicBezTo>
                <a:cubicBezTo>
                  <a:pt x="38138" y="1762"/>
                  <a:pt x="38080" y="1746"/>
                  <a:pt x="38015" y="1718"/>
                </a:cubicBezTo>
                <a:cubicBezTo>
                  <a:pt x="38032" y="1590"/>
                  <a:pt x="38255" y="1575"/>
                  <a:pt x="38333" y="1352"/>
                </a:cubicBezTo>
                <a:close/>
                <a:moveTo>
                  <a:pt x="33806" y="1329"/>
                </a:moveTo>
                <a:cubicBezTo>
                  <a:pt x="33829" y="1329"/>
                  <a:pt x="33845" y="1331"/>
                  <a:pt x="33850" y="1336"/>
                </a:cubicBezTo>
                <a:cubicBezTo>
                  <a:pt x="33977" y="1463"/>
                  <a:pt x="34072" y="1590"/>
                  <a:pt x="34168" y="1718"/>
                </a:cubicBezTo>
                <a:cubicBezTo>
                  <a:pt x="34136" y="1734"/>
                  <a:pt x="34121" y="1766"/>
                  <a:pt x="34089" y="1766"/>
                </a:cubicBezTo>
                <a:lnTo>
                  <a:pt x="33118" y="1766"/>
                </a:lnTo>
                <a:cubicBezTo>
                  <a:pt x="33055" y="1766"/>
                  <a:pt x="32991" y="1734"/>
                  <a:pt x="32912" y="1718"/>
                </a:cubicBezTo>
                <a:cubicBezTo>
                  <a:pt x="32905" y="1642"/>
                  <a:pt x="32947" y="1624"/>
                  <a:pt x="33004" y="1624"/>
                </a:cubicBezTo>
                <a:cubicBezTo>
                  <a:pt x="33057" y="1624"/>
                  <a:pt x="33124" y="1640"/>
                  <a:pt x="33174" y="1640"/>
                </a:cubicBezTo>
                <a:cubicBezTo>
                  <a:pt x="33183" y="1640"/>
                  <a:pt x="33191" y="1640"/>
                  <a:pt x="33199" y="1639"/>
                </a:cubicBezTo>
                <a:cubicBezTo>
                  <a:pt x="33341" y="1527"/>
                  <a:pt x="33485" y="1416"/>
                  <a:pt x="33612" y="1336"/>
                </a:cubicBezTo>
                <a:cubicBezTo>
                  <a:pt x="33686" y="1336"/>
                  <a:pt x="33760" y="1329"/>
                  <a:pt x="33806" y="1329"/>
                </a:cubicBezTo>
                <a:close/>
                <a:moveTo>
                  <a:pt x="59878" y="1622"/>
                </a:moveTo>
                <a:cubicBezTo>
                  <a:pt x="59910" y="1654"/>
                  <a:pt x="59925" y="1686"/>
                  <a:pt x="59957" y="1718"/>
                </a:cubicBezTo>
                <a:cubicBezTo>
                  <a:pt x="59925" y="1734"/>
                  <a:pt x="59910" y="1749"/>
                  <a:pt x="59878" y="1766"/>
                </a:cubicBezTo>
                <a:cubicBezTo>
                  <a:pt x="59862" y="1734"/>
                  <a:pt x="59815" y="1702"/>
                  <a:pt x="59815" y="1670"/>
                </a:cubicBezTo>
                <a:cubicBezTo>
                  <a:pt x="59815" y="1654"/>
                  <a:pt x="59862" y="1639"/>
                  <a:pt x="59878" y="1622"/>
                </a:cubicBezTo>
                <a:close/>
                <a:moveTo>
                  <a:pt x="63885" y="1480"/>
                </a:moveTo>
                <a:cubicBezTo>
                  <a:pt x="64044" y="1575"/>
                  <a:pt x="64044" y="1670"/>
                  <a:pt x="63885" y="1766"/>
                </a:cubicBezTo>
                <a:cubicBezTo>
                  <a:pt x="63726" y="1670"/>
                  <a:pt x="63726" y="1575"/>
                  <a:pt x="63885" y="1480"/>
                </a:cubicBezTo>
                <a:close/>
                <a:moveTo>
                  <a:pt x="40735" y="1781"/>
                </a:moveTo>
                <a:lnTo>
                  <a:pt x="40877" y="1829"/>
                </a:lnTo>
                <a:cubicBezTo>
                  <a:pt x="40846" y="1845"/>
                  <a:pt x="40814" y="1877"/>
                  <a:pt x="40799" y="1877"/>
                </a:cubicBezTo>
                <a:cubicBezTo>
                  <a:pt x="40750" y="1877"/>
                  <a:pt x="40703" y="1845"/>
                  <a:pt x="40655" y="1829"/>
                </a:cubicBezTo>
                <a:cubicBezTo>
                  <a:pt x="40671" y="1813"/>
                  <a:pt x="40703" y="1798"/>
                  <a:pt x="40735" y="1781"/>
                </a:cubicBezTo>
                <a:close/>
                <a:moveTo>
                  <a:pt x="21006" y="1634"/>
                </a:moveTo>
                <a:cubicBezTo>
                  <a:pt x="21079" y="1634"/>
                  <a:pt x="21079" y="1716"/>
                  <a:pt x="21115" y="1798"/>
                </a:cubicBezTo>
                <a:cubicBezTo>
                  <a:pt x="21127" y="1795"/>
                  <a:pt x="21138" y="1793"/>
                  <a:pt x="21149" y="1793"/>
                </a:cubicBezTo>
                <a:cubicBezTo>
                  <a:pt x="21197" y="1793"/>
                  <a:pt x="21237" y="1819"/>
                  <a:pt x="21289" y="1845"/>
                </a:cubicBezTo>
                <a:cubicBezTo>
                  <a:pt x="21238" y="1870"/>
                  <a:pt x="21202" y="1881"/>
                  <a:pt x="21175" y="1881"/>
                </a:cubicBezTo>
                <a:cubicBezTo>
                  <a:pt x="21102" y="1881"/>
                  <a:pt x="21102" y="1800"/>
                  <a:pt x="21066" y="1718"/>
                </a:cubicBezTo>
                <a:cubicBezTo>
                  <a:pt x="21049" y="1726"/>
                  <a:pt x="21032" y="1730"/>
                  <a:pt x="21016" y="1730"/>
                </a:cubicBezTo>
                <a:cubicBezTo>
                  <a:pt x="20975" y="1730"/>
                  <a:pt x="20938" y="1704"/>
                  <a:pt x="20892" y="1670"/>
                </a:cubicBezTo>
                <a:cubicBezTo>
                  <a:pt x="20943" y="1645"/>
                  <a:pt x="20979" y="1634"/>
                  <a:pt x="21006" y="1634"/>
                </a:cubicBezTo>
                <a:close/>
                <a:moveTo>
                  <a:pt x="42548" y="1622"/>
                </a:moveTo>
                <a:cubicBezTo>
                  <a:pt x="42707" y="1718"/>
                  <a:pt x="42707" y="1813"/>
                  <a:pt x="42548" y="1908"/>
                </a:cubicBezTo>
                <a:cubicBezTo>
                  <a:pt x="42389" y="1813"/>
                  <a:pt x="42389" y="1718"/>
                  <a:pt x="42548" y="1622"/>
                </a:cubicBezTo>
                <a:close/>
                <a:moveTo>
                  <a:pt x="18762" y="1908"/>
                </a:moveTo>
                <a:cubicBezTo>
                  <a:pt x="18777" y="1940"/>
                  <a:pt x="18809" y="1972"/>
                  <a:pt x="18825" y="2004"/>
                </a:cubicBezTo>
                <a:cubicBezTo>
                  <a:pt x="18825" y="2020"/>
                  <a:pt x="18777" y="2036"/>
                  <a:pt x="18762" y="2052"/>
                </a:cubicBezTo>
                <a:cubicBezTo>
                  <a:pt x="18730" y="2020"/>
                  <a:pt x="18698" y="1988"/>
                  <a:pt x="18681" y="1957"/>
                </a:cubicBezTo>
                <a:cubicBezTo>
                  <a:pt x="18681" y="1940"/>
                  <a:pt x="18730" y="1925"/>
                  <a:pt x="18762" y="1908"/>
                </a:cubicBezTo>
                <a:close/>
                <a:moveTo>
                  <a:pt x="22822" y="1758"/>
                </a:moveTo>
                <a:cubicBezTo>
                  <a:pt x="22963" y="1758"/>
                  <a:pt x="23110" y="1774"/>
                  <a:pt x="23261" y="1781"/>
                </a:cubicBezTo>
                <a:cubicBezTo>
                  <a:pt x="23292" y="1845"/>
                  <a:pt x="23309" y="1908"/>
                  <a:pt x="23341" y="1988"/>
                </a:cubicBezTo>
                <a:cubicBezTo>
                  <a:pt x="23175" y="2038"/>
                  <a:pt x="23013" y="2062"/>
                  <a:pt x="22853" y="2062"/>
                </a:cubicBezTo>
                <a:cubicBezTo>
                  <a:pt x="22707" y="2062"/>
                  <a:pt x="22563" y="2042"/>
                  <a:pt x="22419" y="2004"/>
                </a:cubicBezTo>
                <a:lnTo>
                  <a:pt x="22419" y="1829"/>
                </a:lnTo>
                <a:cubicBezTo>
                  <a:pt x="22546" y="1774"/>
                  <a:pt x="22681" y="1758"/>
                  <a:pt x="22822" y="1758"/>
                </a:cubicBezTo>
                <a:close/>
                <a:moveTo>
                  <a:pt x="15026" y="2079"/>
                </a:moveTo>
                <a:cubicBezTo>
                  <a:pt x="15048" y="2079"/>
                  <a:pt x="15063" y="2102"/>
                  <a:pt x="15088" y="2116"/>
                </a:cubicBezTo>
                <a:cubicBezTo>
                  <a:pt x="15041" y="2131"/>
                  <a:pt x="14993" y="2163"/>
                  <a:pt x="14946" y="2163"/>
                </a:cubicBezTo>
                <a:cubicBezTo>
                  <a:pt x="14914" y="2163"/>
                  <a:pt x="14897" y="2131"/>
                  <a:pt x="14866" y="2116"/>
                </a:cubicBezTo>
                <a:cubicBezTo>
                  <a:pt x="14914" y="2099"/>
                  <a:pt x="14961" y="2084"/>
                  <a:pt x="15009" y="2084"/>
                </a:cubicBezTo>
                <a:cubicBezTo>
                  <a:pt x="15016" y="2081"/>
                  <a:pt x="15021" y="2079"/>
                  <a:pt x="15026" y="2079"/>
                </a:cubicBezTo>
                <a:close/>
                <a:moveTo>
                  <a:pt x="20542" y="1908"/>
                </a:moveTo>
                <a:cubicBezTo>
                  <a:pt x="20701" y="2004"/>
                  <a:pt x="20701" y="2099"/>
                  <a:pt x="20542" y="2195"/>
                </a:cubicBezTo>
                <a:cubicBezTo>
                  <a:pt x="20383" y="2099"/>
                  <a:pt x="20383" y="2004"/>
                  <a:pt x="20542" y="1908"/>
                </a:cubicBezTo>
                <a:close/>
                <a:moveTo>
                  <a:pt x="45425" y="2195"/>
                </a:moveTo>
                <a:cubicBezTo>
                  <a:pt x="45457" y="2226"/>
                  <a:pt x="45488" y="2258"/>
                  <a:pt x="45505" y="2290"/>
                </a:cubicBezTo>
                <a:cubicBezTo>
                  <a:pt x="45473" y="2306"/>
                  <a:pt x="45457" y="2322"/>
                  <a:pt x="45425" y="2338"/>
                </a:cubicBezTo>
                <a:cubicBezTo>
                  <a:pt x="45409" y="2306"/>
                  <a:pt x="45378" y="2275"/>
                  <a:pt x="45361" y="2243"/>
                </a:cubicBezTo>
                <a:cubicBezTo>
                  <a:pt x="45361" y="2226"/>
                  <a:pt x="45409" y="2211"/>
                  <a:pt x="45425" y="2195"/>
                </a:cubicBezTo>
                <a:close/>
                <a:moveTo>
                  <a:pt x="68765" y="2195"/>
                </a:moveTo>
                <a:cubicBezTo>
                  <a:pt x="68797" y="2226"/>
                  <a:pt x="68829" y="2258"/>
                  <a:pt x="68846" y="2290"/>
                </a:cubicBezTo>
                <a:cubicBezTo>
                  <a:pt x="68814" y="2306"/>
                  <a:pt x="68797" y="2322"/>
                  <a:pt x="68765" y="2338"/>
                </a:cubicBezTo>
                <a:cubicBezTo>
                  <a:pt x="68750" y="2306"/>
                  <a:pt x="68718" y="2275"/>
                  <a:pt x="68702" y="2243"/>
                </a:cubicBezTo>
                <a:cubicBezTo>
                  <a:pt x="68702" y="2226"/>
                  <a:pt x="68750" y="2211"/>
                  <a:pt x="68765" y="2195"/>
                </a:cubicBezTo>
                <a:close/>
                <a:moveTo>
                  <a:pt x="36209" y="2330"/>
                </a:moveTo>
                <a:cubicBezTo>
                  <a:pt x="36283" y="2330"/>
                  <a:pt x="36354" y="2354"/>
                  <a:pt x="36426" y="2402"/>
                </a:cubicBezTo>
                <a:cubicBezTo>
                  <a:pt x="36354" y="2457"/>
                  <a:pt x="36283" y="2485"/>
                  <a:pt x="36209" y="2485"/>
                </a:cubicBezTo>
                <a:cubicBezTo>
                  <a:pt x="36136" y="2485"/>
                  <a:pt x="36060" y="2457"/>
                  <a:pt x="35980" y="2402"/>
                </a:cubicBezTo>
                <a:cubicBezTo>
                  <a:pt x="36060" y="2354"/>
                  <a:pt x="36136" y="2330"/>
                  <a:pt x="36209" y="2330"/>
                </a:cubicBezTo>
                <a:close/>
                <a:moveTo>
                  <a:pt x="14134" y="2370"/>
                </a:moveTo>
                <a:cubicBezTo>
                  <a:pt x="14166" y="2385"/>
                  <a:pt x="14230" y="2434"/>
                  <a:pt x="14278" y="2465"/>
                </a:cubicBezTo>
                <a:cubicBezTo>
                  <a:pt x="14507" y="2444"/>
                  <a:pt x="14636" y="2432"/>
                  <a:pt x="14714" y="2432"/>
                </a:cubicBezTo>
                <a:cubicBezTo>
                  <a:pt x="14814" y="2432"/>
                  <a:pt x="14830" y="2452"/>
                  <a:pt x="14866" y="2497"/>
                </a:cubicBezTo>
                <a:cubicBezTo>
                  <a:pt x="14834" y="2624"/>
                  <a:pt x="14643" y="2672"/>
                  <a:pt x="14532" y="2767"/>
                </a:cubicBezTo>
                <a:lnTo>
                  <a:pt x="13657" y="2767"/>
                </a:lnTo>
                <a:cubicBezTo>
                  <a:pt x="13625" y="2767"/>
                  <a:pt x="13594" y="2735"/>
                  <a:pt x="13610" y="2735"/>
                </a:cubicBezTo>
                <a:cubicBezTo>
                  <a:pt x="13784" y="2624"/>
                  <a:pt x="13960" y="2497"/>
                  <a:pt x="14134" y="2370"/>
                </a:cubicBezTo>
                <a:close/>
                <a:moveTo>
                  <a:pt x="15473" y="1897"/>
                </a:moveTo>
                <a:cubicBezTo>
                  <a:pt x="15543" y="1897"/>
                  <a:pt x="15644" y="1936"/>
                  <a:pt x="15820" y="2020"/>
                </a:cubicBezTo>
                <a:cubicBezTo>
                  <a:pt x="15891" y="2047"/>
                  <a:pt x="15969" y="2054"/>
                  <a:pt x="16050" y="2054"/>
                </a:cubicBezTo>
                <a:cubicBezTo>
                  <a:pt x="16131" y="2054"/>
                  <a:pt x="16214" y="2047"/>
                  <a:pt x="16297" y="2047"/>
                </a:cubicBezTo>
                <a:cubicBezTo>
                  <a:pt x="16428" y="2047"/>
                  <a:pt x="16560" y="2064"/>
                  <a:pt x="16678" y="2147"/>
                </a:cubicBezTo>
                <a:cubicBezTo>
                  <a:pt x="16456" y="2226"/>
                  <a:pt x="16265" y="2306"/>
                  <a:pt x="16010" y="2417"/>
                </a:cubicBezTo>
                <a:cubicBezTo>
                  <a:pt x="15995" y="2497"/>
                  <a:pt x="15947" y="2640"/>
                  <a:pt x="15915" y="2783"/>
                </a:cubicBezTo>
                <a:cubicBezTo>
                  <a:pt x="15597" y="2624"/>
                  <a:pt x="15851" y="2402"/>
                  <a:pt x="15709" y="2243"/>
                </a:cubicBezTo>
                <a:cubicBezTo>
                  <a:pt x="15597" y="2163"/>
                  <a:pt x="15470" y="2084"/>
                  <a:pt x="15327" y="1988"/>
                </a:cubicBezTo>
                <a:cubicBezTo>
                  <a:pt x="15372" y="1928"/>
                  <a:pt x="15410" y="1897"/>
                  <a:pt x="15473" y="1897"/>
                </a:cubicBezTo>
                <a:close/>
                <a:moveTo>
                  <a:pt x="10827" y="2911"/>
                </a:moveTo>
                <a:cubicBezTo>
                  <a:pt x="10844" y="3006"/>
                  <a:pt x="10859" y="3085"/>
                  <a:pt x="10859" y="3180"/>
                </a:cubicBezTo>
                <a:cubicBezTo>
                  <a:pt x="10685" y="3197"/>
                  <a:pt x="10557" y="3197"/>
                  <a:pt x="10414" y="3212"/>
                </a:cubicBezTo>
                <a:cubicBezTo>
                  <a:pt x="10398" y="3244"/>
                  <a:pt x="10335" y="3292"/>
                  <a:pt x="10286" y="3324"/>
                </a:cubicBezTo>
                <a:cubicBezTo>
                  <a:pt x="10144" y="3212"/>
                  <a:pt x="10303" y="3212"/>
                  <a:pt x="10477" y="3180"/>
                </a:cubicBezTo>
                <a:cubicBezTo>
                  <a:pt x="10462" y="3053"/>
                  <a:pt x="10604" y="2990"/>
                  <a:pt x="10827" y="2911"/>
                </a:cubicBezTo>
                <a:close/>
                <a:moveTo>
                  <a:pt x="16408" y="3038"/>
                </a:moveTo>
                <a:lnTo>
                  <a:pt x="16408" y="3308"/>
                </a:lnTo>
                <a:cubicBezTo>
                  <a:pt x="16297" y="3324"/>
                  <a:pt x="16186" y="3339"/>
                  <a:pt x="16042" y="3356"/>
                </a:cubicBezTo>
                <a:cubicBezTo>
                  <a:pt x="16010" y="3276"/>
                  <a:pt x="15995" y="3197"/>
                  <a:pt x="15963" y="3085"/>
                </a:cubicBezTo>
                <a:cubicBezTo>
                  <a:pt x="16106" y="3070"/>
                  <a:pt x="16201" y="3053"/>
                  <a:pt x="16408" y="3038"/>
                </a:cubicBezTo>
                <a:close/>
                <a:moveTo>
                  <a:pt x="7456" y="3657"/>
                </a:moveTo>
                <a:cubicBezTo>
                  <a:pt x="7473" y="3657"/>
                  <a:pt x="7505" y="3689"/>
                  <a:pt x="7536" y="3706"/>
                </a:cubicBezTo>
                <a:cubicBezTo>
                  <a:pt x="7488" y="3721"/>
                  <a:pt x="7441" y="3737"/>
                  <a:pt x="7377" y="3753"/>
                </a:cubicBezTo>
                <a:cubicBezTo>
                  <a:pt x="7361" y="3753"/>
                  <a:pt x="7329" y="3721"/>
                  <a:pt x="7314" y="3706"/>
                </a:cubicBezTo>
                <a:cubicBezTo>
                  <a:pt x="7361" y="3689"/>
                  <a:pt x="7409" y="3657"/>
                  <a:pt x="7456" y="3657"/>
                </a:cubicBezTo>
                <a:close/>
                <a:moveTo>
                  <a:pt x="11193" y="3197"/>
                </a:moveTo>
                <a:cubicBezTo>
                  <a:pt x="11399" y="3324"/>
                  <a:pt x="11240" y="3451"/>
                  <a:pt x="11304" y="3515"/>
                </a:cubicBezTo>
                <a:cubicBezTo>
                  <a:pt x="11177" y="3674"/>
                  <a:pt x="11081" y="3785"/>
                  <a:pt x="10971" y="3928"/>
                </a:cubicBezTo>
                <a:lnTo>
                  <a:pt x="10494" y="3547"/>
                </a:lnTo>
                <a:cubicBezTo>
                  <a:pt x="10573" y="3515"/>
                  <a:pt x="10716" y="3483"/>
                  <a:pt x="10844" y="3419"/>
                </a:cubicBezTo>
                <a:cubicBezTo>
                  <a:pt x="10971" y="3356"/>
                  <a:pt x="11081" y="3276"/>
                  <a:pt x="11193" y="3197"/>
                </a:cubicBezTo>
                <a:close/>
                <a:moveTo>
                  <a:pt x="28126" y="3801"/>
                </a:moveTo>
                <a:cubicBezTo>
                  <a:pt x="28142" y="3801"/>
                  <a:pt x="28206" y="3833"/>
                  <a:pt x="28206" y="3848"/>
                </a:cubicBezTo>
                <a:lnTo>
                  <a:pt x="28158" y="4039"/>
                </a:lnTo>
                <a:lnTo>
                  <a:pt x="28031" y="4039"/>
                </a:lnTo>
                <a:cubicBezTo>
                  <a:pt x="28015" y="3975"/>
                  <a:pt x="27983" y="3912"/>
                  <a:pt x="27983" y="3848"/>
                </a:cubicBezTo>
                <a:cubicBezTo>
                  <a:pt x="27983" y="3833"/>
                  <a:pt x="28079" y="3816"/>
                  <a:pt x="28126" y="3801"/>
                </a:cubicBezTo>
                <a:close/>
                <a:moveTo>
                  <a:pt x="24873" y="3908"/>
                </a:moveTo>
                <a:cubicBezTo>
                  <a:pt x="24946" y="3908"/>
                  <a:pt x="25018" y="3936"/>
                  <a:pt x="25090" y="3992"/>
                </a:cubicBezTo>
                <a:cubicBezTo>
                  <a:pt x="25018" y="4040"/>
                  <a:pt x="24946" y="4063"/>
                  <a:pt x="24873" y="4063"/>
                </a:cubicBezTo>
                <a:cubicBezTo>
                  <a:pt x="24799" y="4063"/>
                  <a:pt x="24724" y="4040"/>
                  <a:pt x="24645" y="3992"/>
                </a:cubicBezTo>
                <a:cubicBezTo>
                  <a:pt x="24724" y="3936"/>
                  <a:pt x="24799" y="3908"/>
                  <a:pt x="24873" y="3908"/>
                </a:cubicBezTo>
                <a:close/>
                <a:moveTo>
                  <a:pt x="24787" y="4230"/>
                </a:moveTo>
                <a:cubicBezTo>
                  <a:pt x="24819" y="4246"/>
                  <a:pt x="24851" y="4261"/>
                  <a:pt x="24867" y="4278"/>
                </a:cubicBezTo>
                <a:lnTo>
                  <a:pt x="24723" y="4325"/>
                </a:lnTo>
                <a:cubicBezTo>
                  <a:pt x="24708" y="4325"/>
                  <a:pt x="24676" y="4293"/>
                  <a:pt x="24645" y="4278"/>
                </a:cubicBezTo>
                <a:lnTo>
                  <a:pt x="24787" y="4230"/>
                </a:lnTo>
                <a:close/>
                <a:moveTo>
                  <a:pt x="20526" y="4357"/>
                </a:moveTo>
                <a:cubicBezTo>
                  <a:pt x="20558" y="4357"/>
                  <a:pt x="20589" y="4405"/>
                  <a:pt x="20606" y="4437"/>
                </a:cubicBezTo>
                <a:cubicBezTo>
                  <a:pt x="20606" y="4452"/>
                  <a:pt x="20558" y="4484"/>
                  <a:pt x="20542" y="4484"/>
                </a:cubicBezTo>
                <a:cubicBezTo>
                  <a:pt x="20430" y="4484"/>
                  <a:pt x="20335" y="4469"/>
                  <a:pt x="20240" y="4469"/>
                </a:cubicBezTo>
                <a:lnTo>
                  <a:pt x="20240" y="4373"/>
                </a:lnTo>
                <a:cubicBezTo>
                  <a:pt x="20335" y="4373"/>
                  <a:pt x="20430" y="4357"/>
                  <a:pt x="20526" y="4357"/>
                </a:cubicBezTo>
                <a:close/>
                <a:moveTo>
                  <a:pt x="9858" y="4055"/>
                </a:moveTo>
                <a:lnTo>
                  <a:pt x="9858" y="4055"/>
                </a:lnTo>
                <a:cubicBezTo>
                  <a:pt x="10208" y="4293"/>
                  <a:pt x="9731" y="4357"/>
                  <a:pt x="9682" y="4501"/>
                </a:cubicBezTo>
                <a:cubicBezTo>
                  <a:pt x="9476" y="4484"/>
                  <a:pt x="9285" y="4516"/>
                  <a:pt x="9110" y="4452"/>
                </a:cubicBezTo>
                <a:cubicBezTo>
                  <a:pt x="9126" y="4452"/>
                  <a:pt x="9491" y="4310"/>
                  <a:pt x="9491" y="4293"/>
                </a:cubicBezTo>
                <a:lnTo>
                  <a:pt x="9349" y="4102"/>
                </a:lnTo>
                <a:cubicBezTo>
                  <a:pt x="9418" y="4068"/>
                  <a:pt x="9493" y="4061"/>
                  <a:pt x="9569" y="4061"/>
                </a:cubicBezTo>
                <a:cubicBezTo>
                  <a:pt x="9626" y="4061"/>
                  <a:pt x="9684" y="4065"/>
                  <a:pt x="9741" y="4065"/>
                </a:cubicBezTo>
                <a:cubicBezTo>
                  <a:pt x="9781" y="4065"/>
                  <a:pt x="9820" y="4063"/>
                  <a:pt x="9858" y="4055"/>
                </a:cubicBezTo>
                <a:close/>
                <a:moveTo>
                  <a:pt x="6535" y="4250"/>
                </a:moveTo>
                <a:cubicBezTo>
                  <a:pt x="6581" y="4250"/>
                  <a:pt x="6605" y="4256"/>
                  <a:pt x="6630" y="4261"/>
                </a:cubicBezTo>
                <a:cubicBezTo>
                  <a:pt x="6471" y="4357"/>
                  <a:pt x="6423" y="4484"/>
                  <a:pt x="6343" y="4611"/>
                </a:cubicBezTo>
                <a:cubicBezTo>
                  <a:pt x="6235" y="4620"/>
                  <a:pt x="6126" y="4642"/>
                  <a:pt x="6019" y="4642"/>
                </a:cubicBezTo>
                <a:cubicBezTo>
                  <a:pt x="5923" y="4642"/>
                  <a:pt x="5829" y="4624"/>
                  <a:pt x="5739" y="4564"/>
                </a:cubicBezTo>
                <a:cubicBezTo>
                  <a:pt x="5756" y="4452"/>
                  <a:pt x="5962" y="4484"/>
                  <a:pt x="6025" y="4389"/>
                </a:cubicBezTo>
                <a:cubicBezTo>
                  <a:pt x="6051" y="4357"/>
                  <a:pt x="6084" y="4328"/>
                  <a:pt x="6103" y="4310"/>
                </a:cubicBezTo>
                <a:lnTo>
                  <a:pt x="6103" y="4310"/>
                </a:lnTo>
                <a:cubicBezTo>
                  <a:pt x="6346" y="4263"/>
                  <a:pt x="6466" y="4250"/>
                  <a:pt x="6535" y="4250"/>
                </a:cubicBezTo>
                <a:close/>
                <a:moveTo>
                  <a:pt x="5421" y="5056"/>
                </a:moveTo>
                <a:lnTo>
                  <a:pt x="5421" y="5056"/>
                </a:lnTo>
                <a:cubicBezTo>
                  <a:pt x="5580" y="5168"/>
                  <a:pt x="5533" y="5247"/>
                  <a:pt x="5470" y="5343"/>
                </a:cubicBezTo>
                <a:cubicBezTo>
                  <a:pt x="5215" y="5279"/>
                  <a:pt x="5279" y="5184"/>
                  <a:pt x="5421" y="5056"/>
                </a:cubicBezTo>
                <a:close/>
                <a:moveTo>
                  <a:pt x="4086" y="5932"/>
                </a:moveTo>
                <a:cubicBezTo>
                  <a:pt x="4117" y="5963"/>
                  <a:pt x="4134" y="5995"/>
                  <a:pt x="4166" y="6027"/>
                </a:cubicBezTo>
                <a:cubicBezTo>
                  <a:pt x="4134" y="6042"/>
                  <a:pt x="4117" y="6059"/>
                  <a:pt x="4086" y="6074"/>
                </a:cubicBezTo>
                <a:cubicBezTo>
                  <a:pt x="4054" y="6042"/>
                  <a:pt x="4022" y="6010"/>
                  <a:pt x="4022" y="5979"/>
                </a:cubicBezTo>
                <a:cubicBezTo>
                  <a:pt x="4007" y="5963"/>
                  <a:pt x="4054" y="5947"/>
                  <a:pt x="4086" y="5932"/>
                </a:cubicBezTo>
                <a:close/>
                <a:moveTo>
                  <a:pt x="4531" y="7363"/>
                </a:moveTo>
                <a:cubicBezTo>
                  <a:pt x="4547" y="7394"/>
                  <a:pt x="4594" y="7426"/>
                  <a:pt x="4594" y="7458"/>
                </a:cubicBezTo>
                <a:cubicBezTo>
                  <a:pt x="4611" y="7473"/>
                  <a:pt x="4547" y="7490"/>
                  <a:pt x="4531" y="7505"/>
                </a:cubicBezTo>
                <a:cubicBezTo>
                  <a:pt x="4499" y="7473"/>
                  <a:pt x="4484" y="7441"/>
                  <a:pt x="4452" y="7410"/>
                </a:cubicBezTo>
                <a:cubicBezTo>
                  <a:pt x="4484" y="7394"/>
                  <a:pt x="4499" y="7378"/>
                  <a:pt x="4531" y="7363"/>
                </a:cubicBezTo>
                <a:close/>
                <a:moveTo>
                  <a:pt x="4340" y="7681"/>
                </a:moveTo>
                <a:cubicBezTo>
                  <a:pt x="4372" y="7696"/>
                  <a:pt x="4388" y="7712"/>
                  <a:pt x="4420" y="7728"/>
                </a:cubicBezTo>
                <a:lnTo>
                  <a:pt x="4276" y="7776"/>
                </a:lnTo>
                <a:cubicBezTo>
                  <a:pt x="4245" y="7776"/>
                  <a:pt x="4229" y="7744"/>
                  <a:pt x="4198" y="7728"/>
                </a:cubicBezTo>
                <a:lnTo>
                  <a:pt x="4340" y="7681"/>
                </a:lnTo>
                <a:close/>
                <a:moveTo>
                  <a:pt x="77020" y="8391"/>
                </a:moveTo>
                <a:cubicBezTo>
                  <a:pt x="77092" y="8391"/>
                  <a:pt x="77090" y="8469"/>
                  <a:pt x="77113" y="8539"/>
                </a:cubicBezTo>
                <a:cubicBezTo>
                  <a:pt x="77033" y="8491"/>
                  <a:pt x="76970" y="8459"/>
                  <a:pt x="76906" y="8427"/>
                </a:cubicBezTo>
                <a:cubicBezTo>
                  <a:pt x="76957" y="8402"/>
                  <a:pt x="76994" y="8391"/>
                  <a:pt x="77020" y="8391"/>
                </a:cubicBezTo>
                <a:close/>
                <a:moveTo>
                  <a:pt x="4467" y="8953"/>
                </a:moveTo>
                <a:lnTo>
                  <a:pt x="4467" y="8953"/>
                </a:lnTo>
                <a:cubicBezTo>
                  <a:pt x="4738" y="9016"/>
                  <a:pt x="4675" y="9112"/>
                  <a:pt x="4531" y="9239"/>
                </a:cubicBezTo>
                <a:cubicBezTo>
                  <a:pt x="4372" y="9127"/>
                  <a:pt x="4404" y="9048"/>
                  <a:pt x="4467" y="8953"/>
                </a:cubicBezTo>
                <a:close/>
                <a:moveTo>
                  <a:pt x="79657" y="9811"/>
                </a:moveTo>
                <a:cubicBezTo>
                  <a:pt x="79689" y="9843"/>
                  <a:pt x="79721" y="9875"/>
                  <a:pt x="79736" y="9906"/>
                </a:cubicBezTo>
                <a:cubicBezTo>
                  <a:pt x="79721" y="9922"/>
                  <a:pt x="79689" y="9938"/>
                  <a:pt x="79657" y="9954"/>
                </a:cubicBezTo>
                <a:cubicBezTo>
                  <a:pt x="79641" y="9922"/>
                  <a:pt x="79609" y="9890"/>
                  <a:pt x="79594" y="9858"/>
                </a:cubicBezTo>
                <a:cubicBezTo>
                  <a:pt x="79594" y="9843"/>
                  <a:pt x="79641" y="9826"/>
                  <a:pt x="79657" y="9811"/>
                </a:cubicBezTo>
                <a:close/>
                <a:moveTo>
                  <a:pt x="2973" y="11385"/>
                </a:moveTo>
                <a:cubicBezTo>
                  <a:pt x="3132" y="11480"/>
                  <a:pt x="3132" y="11575"/>
                  <a:pt x="2973" y="11671"/>
                </a:cubicBezTo>
                <a:cubicBezTo>
                  <a:pt x="2814" y="11575"/>
                  <a:pt x="2814" y="11480"/>
                  <a:pt x="2973" y="11385"/>
                </a:cubicBezTo>
                <a:close/>
                <a:moveTo>
                  <a:pt x="2321" y="11671"/>
                </a:moveTo>
                <a:cubicBezTo>
                  <a:pt x="2417" y="11798"/>
                  <a:pt x="2655" y="11814"/>
                  <a:pt x="2639" y="11957"/>
                </a:cubicBezTo>
                <a:cubicBezTo>
                  <a:pt x="2750" y="11957"/>
                  <a:pt x="2845" y="11973"/>
                  <a:pt x="2814" y="12052"/>
                </a:cubicBezTo>
                <a:cubicBezTo>
                  <a:pt x="2814" y="12084"/>
                  <a:pt x="2703" y="12084"/>
                  <a:pt x="2639" y="12101"/>
                </a:cubicBezTo>
                <a:cubicBezTo>
                  <a:pt x="2653" y="12172"/>
                  <a:pt x="2629" y="12230"/>
                  <a:pt x="2531" y="12230"/>
                </a:cubicBezTo>
                <a:cubicBezTo>
                  <a:pt x="2520" y="12230"/>
                  <a:pt x="2508" y="12229"/>
                  <a:pt x="2496" y="12228"/>
                </a:cubicBezTo>
                <a:cubicBezTo>
                  <a:pt x="2464" y="12211"/>
                  <a:pt x="2449" y="12148"/>
                  <a:pt x="2417" y="12101"/>
                </a:cubicBezTo>
                <a:cubicBezTo>
                  <a:pt x="2305" y="12148"/>
                  <a:pt x="2194" y="12196"/>
                  <a:pt x="2050" y="12243"/>
                </a:cubicBezTo>
                <a:cubicBezTo>
                  <a:pt x="2019" y="12179"/>
                  <a:pt x="1955" y="12116"/>
                  <a:pt x="1987" y="12069"/>
                </a:cubicBezTo>
                <a:cubicBezTo>
                  <a:pt x="2067" y="11925"/>
                  <a:pt x="2194" y="11814"/>
                  <a:pt x="2321" y="11671"/>
                </a:cubicBezTo>
                <a:close/>
                <a:moveTo>
                  <a:pt x="3195" y="12101"/>
                </a:moveTo>
                <a:cubicBezTo>
                  <a:pt x="3354" y="12211"/>
                  <a:pt x="3354" y="12307"/>
                  <a:pt x="3195" y="12402"/>
                </a:cubicBezTo>
                <a:cubicBezTo>
                  <a:pt x="3036" y="12307"/>
                  <a:pt x="3036" y="12211"/>
                  <a:pt x="3195" y="12101"/>
                </a:cubicBezTo>
                <a:close/>
                <a:moveTo>
                  <a:pt x="2527" y="12529"/>
                </a:moveTo>
                <a:cubicBezTo>
                  <a:pt x="2718" y="12688"/>
                  <a:pt x="2718" y="12832"/>
                  <a:pt x="2527" y="12974"/>
                </a:cubicBezTo>
                <a:cubicBezTo>
                  <a:pt x="2337" y="12832"/>
                  <a:pt x="2337" y="12688"/>
                  <a:pt x="2527" y="12529"/>
                </a:cubicBezTo>
                <a:close/>
                <a:moveTo>
                  <a:pt x="3354" y="12705"/>
                </a:moveTo>
                <a:cubicBezTo>
                  <a:pt x="3577" y="12720"/>
                  <a:pt x="3609" y="12847"/>
                  <a:pt x="3768" y="12896"/>
                </a:cubicBezTo>
                <a:cubicBezTo>
                  <a:pt x="3752" y="12959"/>
                  <a:pt x="3736" y="13023"/>
                  <a:pt x="3704" y="13102"/>
                </a:cubicBezTo>
                <a:cubicBezTo>
                  <a:pt x="3481" y="13086"/>
                  <a:pt x="3450" y="12943"/>
                  <a:pt x="3291" y="12911"/>
                </a:cubicBezTo>
                <a:cubicBezTo>
                  <a:pt x="3307" y="12832"/>
                  <a:pt x="3339" y="12768"/>
                  <a:pt x="3354" y="12705"/>
                </a:cubicBezTo>
                <a:close/>
                <a:moveTo>
                  <a:pt x="1192" y="12959"/>
                </a:moveTo>
                <a:lnTo>
                  <a:pt x="1192" y="12959"/>
                </a:lnTo>
                <a:cubicBezTo>
                  <a:pt x="1367" y="13070"/>
                  <a:pt x="1319" y="13150"/>
                  <a:pt x="1255" y="13245"/>
                </a:cubicBezTo>
                <a:cubicBezTo>
                  <a:pt x="986" y="13182"/>
                  <a:pt x="1049" y="13086"/>
                  <a:pt x="1192" y="12959"/>
                </a:cubicBezTo>
                <a:close/>
                <a:moveTo>
                  <a:pt x="78252" y="14831"/>
                </a:moveTo>
                <a:cubicBezTo>
                  <a:pt x="78361" y="14831"/>
                  <a:pt x="78479" y="14858"/>
                  <a:pt x="78591" y="14867"/>
                </a:cubicBezTo>
                <a:cubicBezTo>
                  <a:pt x="78623" y="14899"/>
                  <a:pt x="78799" y="14963"/>
                  <a:pt x="78560" y="14994"/>
                </a:cubicBezTo>
                <a:cubicBezTo>
                  <a:pt x="78483" y="14994"/>
                  <a:pt x="78427" y="15046"/>
                  <a:pt x="78457" y="15057"/>
                </a:cubicBezTo>
                <a:lnTo>
                  <a:pt x="78457" y="15057"/>
                </a:lnTo>
                <a:cubicBezTo>
                  <a:pt x="78201" y="15051"/>
                  <a:pt x="78109" y="14975"/>
                  <a:pt x="78004" y="14914"/>
                </a:cubicBezTo>
                <a:cubicBezTo>
                  <a:pt x="78076" y="14850"/>
                  <a:pt x="78161" y="14831"/>
                  <a:pt x="78252" y="14831"/>
                </a:cubicBezTo>
                <a:close/>
                <a:moveTo>
                  <a:pt x="2623" y="16107"/>
                </a:moveTo>
                <a:lnTo>
                  <a:pt x="2845" y="16218"/>
                </a:lnTo>
                <a:cubicBezTo>
                  <a:pt x="2794" y="16244"/>
                  <a:pt x="2757" y="16255"/>
                  <a:pt x="2731" y="16255"/>
                </a:cubicBezTo>
                <a:cubicBezTo>
                  <a:pt x="2659" y="16255"/>
                  <a:pt x="2658" y="16177"/>
                  <a:pt x="2623" y="16107"/>
                </a:cubicBezTo>
                <a:close/>
                <a:moveTo>
                  <a:pt x="75174" y="16871"/>
                </a:moveTo>
                <a:cubicBezTo>
                  <a:pt x="75237" y="16886"/>
                  <a:pt x="75284" y="16902"/>
                  <a:pt x="75333" y="16918"/>
                </a:cubicBezTo>
                <a:cubicBezTo>
                  <a:pt x="75301" y="16934"/>
                  <a:pt x="75284" y="16949"/>
                  <a:pt x="75253" y="16966"/>
                </a:cubicBezTo>
                <a:lnTo>
                  <a:pt x="75110" y="16918"/>
                </a:lnTo>
                <a:cubicBezTo>
                  <a:pt x="75125" y="16902"/>
                  <a:pt x="75157" y="16871"/>
                  <a:pt x="75174" y="16871"/>
                </a:cubicBezTo>
                <a:close/>
                <a:moveTo>
                  <a:pt x="46650" y="0"/>
                </a:moveTo>
                <a:cubicBezTo>
                  <a:pt x="46522" y="64"/>
                  <a:pt x="46411" y="128"/>
                  <a:pt x="46300" y="191"/>
                </a:cubicBezTo>
                <a:lnTo>
                  <a:pt x="45886" y="191"/>
                </a:lnTo>
                <a:cubicBezTo>
                  <a:pt x="45791" y="240"/>
                  <a:pt x="45711" y="271"/>
                  <a:pt x="45647" y="318"/>
                </a:cubicBezTo>
                <a:cubicBezTo>
                  <a:pt x="45552" y="271"/>
                  <a:pt x="45473" y="223"/>
                  <a:pt x="45425" y="191"/>
                </a:cubicBezTo>
                <a:lnTo>
                  <a:pt x="44773" y="191"/>
                </a:lnTo>
                <a:cubicBezTo>
                  <a:pt x="44662" y="255"/>
                  <a:pt x="44566" y="287"/>
                  <a:pt x="44487" y="335"/>
                </a:cubicBezTo>
                <a:lnTo>
                  <a:pt x="43294" y="335"/>
                </a:lnTo>
                <a:cubicBezTo>
                  <a:pt x="43438" y="558"/>
                  <a:pt x="43152" y="621"/>
                  <a:pt x="42944" y="780"/>
                </a:cubicBezTo>
                <a:cubicBezTo>
                  <a:pt x="42913" y="636"/>
                  <a:pt x="42866" y="494"/>
                  <a:pt x="42834" y="367"/>
                </a:cubicBezTo>
                <a:cubicBezTo>
                  <a:pt x="42738" y="303"/>
                  <a:pt x="42626" y="240"/>
                  <a:pt x="42548" y="191"/>
                </a:cubicBezTo>
                <a:lnTo>
                  <a:pt x="41880" y="191"/>
                </a:lnTo>
                <a:cubicBezTo>
                  <a:pt x="41784" y="240"/>
                  <a:pt x="41704" y="271"/>
                  <a:pt x="41641" y="318"/>
                </a:cubicBezTo>
                <a:cubicBezTo>
                  <a:pt x="41562" y="271"/>
                  <a:pt x="41513" y="240"/>
                  <a:pt x="41450" y="191"/>
                </a:cubicBezTo>
                <a:lnTo>
                  <a:pt x="40958" y="191"/>
                </a:lnTo>
                <a:cubicBezTo>
                  <a:pt x="40894" y="287"/>
                  <a:pt x="40830" y="367"/>
                  <a:pt x="40782" y="462"/>
                </a:cubicBezTo>
                <a:cubicBezTo>
                  <a:pt x="40750" y="446"/>
                  <a:pt x="40735" y="446"/>
                  <a:pt x="40703" y="430"/>
                </a:cubicBezTo>
                <a:cubicBezTo>
                  <a:pt x="40655" y="350"/>
                  <a:pt x="40623" y="271"/>
                  <a:pt x="40576" y="191"/>
                </a:cubicBezTo>
                <a:lnTo>
                  <a:pt x="40322" y="191"/>
                </a:lnTo>
                <a:cubicBezTo>
                  <a:pt x="40258" y="223"/>
                  <a:pt x="40163" y="271"/>
                  <a:pt x="40082" y="318"/>
                </a:cubicBezTo>
                <a:cubicBezTo>
                  <a:pt x="40051" y="325"/>
                  <a:pt x="40018" y="327"/>
                  <a:pt x="39985" y="327"/>
                </a:cubicBezTo>
                <a:cubicBezTo>
                  <a:pt x="39925" y="327"/>
                  <a:pt x="39862" y="320"/>
                  <a:pt x="39800" y="320"/>
                </a:cubicBezTo>
                <a:cubicBezTo>
                  <a:pt x="39718" y="320"/>
                  <a:pt x="39640" y="331"/>
                  <a:pt x="39574" y="382"/>
                </a:cubicBezTo>
                <a:cubicBezTo>
                  <a:pt x="39510" y="446"/>
                  <a:pt x="39590" y="573"/>
                  <a:pt x="39415" y="605"/>
                </a:cubicBezTo>
                <a:cubicBezTo>
                  <a:pt x="39240" y="367"/>
                  <a:pt x="38763" y="573"/>
                  <a:pt x="38573" y="350"/>
                </a:cubicBezTo>
                <a:cubicBezTo>
                  <a:pt x="38557" y="335"/>
                  <a:pt x="38507" y="331"/>
                  <a:pt x="38447" y="331"/>
                </a:cubicBezTo>
                <a:cubicBezTo>
                  <a:pt x="38384" y="331"/>
                  <a:pt x="38311" y="335"/>
                  <a:pt x="38255" y="335"/>
                </a:cubicBezTo>
                <a:cubicBezTo>
                  <a:pt x="38199" y="327"/>
                  <a:pt x="38143" y="323"/>
                  <a:pt x="38087" y="323"/>
                </a:cubicBezTo>
                <a:cubicBezTo>
                  <a:pt x="38032" y="323"/>
                  <a:pt x="37976" y="327"/>
                  <a:pt x="37920" y="335"/>
                </a:cubicBezTo>
                <a:cubicBezTo>
                  <a:pt x="37888" y="335"/>
                  <a:pt x="37856" y="350"/>
                  <a:pt x="37825" y="350"/>
                </a:cubicBezTo>
                <a:lnTo>
                  <a:pt x="37841" y="367"/>
                </a:lnTo>
                <a:cubicBezTo>
                  <a:pt x="37729" y="414"/>
                  <a:pt x="37602" y="462"/>
                  <a:pt x="37491" y="494"/>
                </a:cubicBezTo>
                <a:cubicBezTo>
                  <a:pt x="37380" y="430"/>
                  <a:pt x="37301" y="382"/>
                  <a:pt x="37189" y="318"/>
                </a:cubicBezTo>
                <a:cubicBezTo>
                  <a:pt x="37138" y="329"/>
                  <a:pt x="37085" y="333"/>
                  <a:pt x="37031" y="333"/>
                </a:cubicBezTo>
                <a:cubicBezTo>
                  <a:pt x="36937" y="333"/>
                  <a:pt x="36840" y="322"/>
                  <a:pt x="36742" y="322"/>
                </a:cubicBezTo>
                <a:cubicBezTo>
                  <a:pt x="36652" y="322"/>
                  <a:pt x="36562" y="331"/>
                  <a:pt x="36474" y="367"/>
                </a:cubicBezTo>
                <a:cubicBezTo>
                  <a:pt x="36426" y="446"/>
                  <a:pt x="36378" y="541"/>
                  <a:pt x="36362" y="573"/>
                </a:cubicBezTo>
                <a:cubicBezTo>
                  <a:pt x="36291" y="601"/>
                  <a:pt x="36233" y="612"/>
                  <a:pt x="36183" y="612"/>
                </a:cubicBezTo>
                <a:cubicBezTo>
                  <a:pt x="36032" y="612"/>
                  <a:pt x="35957" y="510"/>
                  <a:pt x="35838" y="462"/>
                </a:cubicBezTo>
                <a:lnTo>
                  <a:pt x="35456" y="462"/>
                </a:lnTo>
                <a:cubicBezTo>
                  <a:pt x="35313" y="399"/>
                  <a:pt x="35202" y="350"/>
                  <a:pt x="35090" y="303"/>
                </a:cubicBezTo>
                <a:cubicBezTo>
                  <a:pt x="34931" y="367"/>
                  <a:pt x="34820" y="414"/>
                  <a:pt x="34740" y="462"/>
                </a:cubicBezTo>
                <a:lnTo>
                  <a:pt x="33850" y="462"/>
                </a:lnTo>
                <a:cubicBezTo>
                  <a:pt x="33771" y="414"/>
                  <a:pt x="33723" y="382"/>
                  <a:pt x="33659" y="335"/>
                </a:cubicBezTo>
                <a:cubicBezTo>
                  <a:pt x="33580" y="382"/>
                  <a:pt x="33517" y="414"/>
                  <a:pt x="33421" y="462"/>
                </a:cubicBezTo>
                <a:lnTo>
                  <a:pt x="33008" y="462"/>
                </a:lnTo>
                <a:cubicBezTo>
                  <a:pt x="32829" y="560"/>
                  <a:pt x="32742" y="607"/>
                  <a:pt x="32652" y="607"/>
                </a:cubicBezTo>
                <a:cubicBezTo>
                  <a:pt x="32567" y="607"/>
                  <a:pt x="32479" y="563"/>
                  <a:pt x="32308" y="477"/>
                </a:cubicBezTo>
                <a:cubicBezTo>
                  <a:pt x="32228" y="526"/>
                  <a:pt x="32149" y="558"/>
                  <a:pt x="32086" y="605"/>
                </a:cubicBezTo>
                <a:cubicBezTo>
                  <a:pt x="32005" y="558"/>
                  <a:pt x="31958" y="526"/>
                  <a:pt x="31895" y="477"/>
                </a:cubicBezTo>
                <a:lnTo>
                  <a:pt x="31418" y="477"/>
                </a:lnTo>
                <a:cubicBezTo>
                  <a:pt x="31322" y="541"/>
                  <a:pt x="31242" y="573"/>
                  <a:pt x="31179" y="605"/>
                </a:cubicBezTo>
                <a:cubicBezTo>
                  <a:pt x="31100" y="541"/>
                  <a:pt x="31051" y="509"/>
                  <a:pt x="30988" y="477"/>
                </a:cubicBezTo>
                <a:lnTo>
                  <a:pt x="29652" y="477"/>
                </a:lnTo>
                <a:cubicBezTo>
                  <a:pt x="29543" y="519"/>
                  <a:pt x="29457" y="631"/>
                  <a:pt x="29293" y="631"/>
                </a:cubicBezTo>
                <a:cubicBezTo>
                  <a:pt x="29266" y="631"/>
                  <a:pt x="29238" y="628"/>
                  <a:pt x="29207" y="621"/>
                </a:cubicBezTo>
                <a:cubicBezTo>
                  <a:pt x="29128" y="558"/>
                  <a:pt x="29048" y="509"/>
                  <a:pt x="28969" y="477"/>
                </a:cubicBezTo>
                <a:lnTo>
                  <a:pt x="27872" y="477"/>
                </a:lnTo>
                <a:cubicBezTo>
                  <a:pt x="27793" y="526"/>
                  <a:pt x="27713" y="558"/>
                  <a:pt x="27634" y="605"/>
                </a:cubicBezTo>
                <a:cubicBezTo>
                  <a:pt x="27570" y="558"/>
                  <a:pt x="27522" y="526"/>
                  <a:pt x="27458" y="494"/>
                </a:cubicBezTo>
                <a:cubicBezTo>
                  <a:pt x="27292" y="549"/>
                  <a:pt x="27134" y="620"/>
                  <a:pt x="26956" y="620"/>
                </a:cubicBezTo>
                <a:cubicBezTo>
                  <a:pt x="26879" y="620"/>
                  <a:pt x="26798" y="607"/>
                  <a:pt x="26711" y="573"/>
                </a:cubicBezTo>
                <a:cubicBezTo>
                  <a:pt x="26648" y="541"/>
                  <a:pt x="26600" y="509"/>
                  <a:pt x="26536" y="462"/>
                </a:cubicBezTo>
                <a:cubicBezTo>
                  <a:pt x="26463" y="462"/>
                  <a:pt x="26358" y="452"/>
                  <a:pt x="26270" y="452"/>
                </a:cubicBezTo>
                <a:cubicBezTo>
                  <a:pt x="26205" y="452"/>
                  <a:pt x="26150" y="457"/>
                  <a:pt x="26123" y="477"/>
                </a:cubicBezTo>
                <a:cubicBezTo>
                  <a:pt x="25916" y="621"/>
                  <a:pt x="25582" y="589"/>
                  <a:pt x="25408" y="748"/>
                </a:cubicBezTo>
                <a:cubicBezTo>
                  <a:pt x="25359" y="717"/>
                  <a:pt x="25312" y="685"/>
                  <a:pt x="25232" y="636"/>
                </a:cubicBezTo>
                <a:lnTo>
                  <a:pt x="24342" y="636"/>
                </a:lnTo>
                <a:cubicBezTo>
                  <a:pt x="24183" y="685"/>
                  <a:pt x="24072" y="732"/>
                  <a:pt x="23945" y="780"/>
                </a:cubicBezTo>
                <a:cubicBezTo>
                  <a:pt x="23833" y="717"/>
                  <a:pt x="23754" y="685"/>
                  <a:pt x="23610" y="605"/>
                </a:cubicBezTo>
                <a:lnTo>
                  <a:pt x="22720" y="605"/>
                </a:lnTo>
                <a:cubicBezTo>
                  <a:pt x="22656" y="494"/>
                  <a:pt x="22609" y="414"/>
                  <a:pt x="22546" y="287"/>
                </a:cubicBezTo>
                <a:cubicBezTo>
                  <a:pt x="22307" y="462"/>
                  <a:pt x="22084" y="636"/>
                  <a:pt x="21910" y="764"/>
                </a:cubicBezTo>
                <a:lnTo>
                  <a:pt x="20303" y="764"/>
                </a:lnTo>
                <a:cubicBezTo>
                  <a:pt x="20240" y="812"/>
                  <a:pt x="20176" y="844"/>
                  <a:pt x="20129" y="876"/>
                </a:cubicBezTo>
                <a:cubicBezTo>
                  <a:pt x="19958" y="830"/>
                  <a:pt x="19787" y="752"/>
                  <a:pt x="19599" y="752"/>
                </a:cubicBezTo>
                <a:cubicBezTo>
                  <a:pt x="19524" y="752"/>
                  <a:pt x="19447" y="764"/>
                  <a:pt x="19366" y="795"/>
                </a:cubicBezTo>
                <a:lnTo>
                  <a:pt x="19222" y="891"/>
                </a:lnTo>
                <a:cubicBezTo>
                  <a:pt x="19134" y="891"/>
                  <a:pt x="19042" y="903"/>
                  <a:pt x="18946" y="903"/>
                </a:cubicBezTo>
                <a:cubicBezTo>
                  <a:pt x="18852" y="903"/>
                  <a:pt x="18753" y="891"/>
                  <a:pt x="18650" y="844"/>
                </a:cubicBezTo>
                <a:cubicBezTo>
                  <a:pt x="18666" y="780"/>
                  <a:pt x="18681" y="685"/>
                  <a:pt x="18698" y="621"/>
                </a:cubicBezTo>
                <a:cubicBezTo>
                  <a:pt x="19016" y="621"/>
                  <a:pt x="19270" y="621"/>
                  <a:pt x="19525" y="605"/>
                </a:cubicBezTo>
                <a:cubicBezTo>
                  <a:pt x="19552" y="603"/>
                  <a:pt x="19579" y="603"/>
                  <a:pt x="19606" y="603"/>
                </a:cubicBezTo>
                <a:cubicBezTo>
                  <a:pt x="19754" y="603"/>
                  <a:pt x="19905" y="621"/>
                  <a:pt x="20053" y="621"/>
                </a:cubicBezTo>
                <a:cubicBezTo>
                  <a:pt x="20166" y="621"/>
                  <a:pt x="20277" y="610"/>
                  <a:pt x="20383" y="573"/>
                </a:cubicBezTo>
                <a:cubicBezTo>
                  <a:pt x="20447" y="462"/>
                  <a:pt x="20447" y="382"/>
                  <a:pt x="20303" y="335"/>
                </a:cubicBezTo>
                <a:cubicBezTo>
                  <a:pt x="20259" y="320"/>
                  <a:pt x="20221" y="314"/>
                  <a:pt x="20188" y="314"/>
                </a:cubicBezTo>
                <a:cubicBezTo>
                  <a:pt x="20040" y="314"/>
                  <a:pt x="19978" y="433"/>
                  <a:pt x="19875" y="446"/>
                </a:cubicBezTo>
                <a:cubicBezTo>
                  <a:pt x="19747" y="399"/>
                  <a:pt x="19620" y="350"/>
                  <a:pt x="19508" y="303"/>
                </a:cubicBezTo>
                <a:cubicBezTo>
                  <a:pt x="19398" y="367"/>
                  <a:pt x="19302" y="399"/>
                  <a:pt x="19222" y="446"/>
                </a:cubicBezTo>
                <a:cubicBezTo>
                  <a:pt x="18840" y="462"/>
                  <a:pt x="18444" y="477"/>
                  <a:pt x="18046" y="509"/>
                </a:cubicBezTo>
                <a:cubicBezTo>
                  <a:pt x="18030" y="509"/>
                  <a:pt x="18014" y="541"/>
                  <a:pt x="17998" y="558"/>
                </a:cubicBezTo>
                <a:cubicBezTo>
                  <a:pt x="18062" y="573"/>
                  <a:pt x="18109" y="589"/>
                  <a:pt x="18173" y="621"/>
                </a:cubicBezTo>
                <a:cubicBezTo>
                  <a:pt x="18253" y="636"/>
                  <a:pt x="18332" y="653"/>
                  <a:pt x="18444" y="685"/>
                </a:cubicBezTo>
                <a:cubicBezTo>
                  <a:pt x="18253" y="764"/>
                  <a:pt x="18189" y="907"/>
                  <a:pt x="17918" y="907"/>
                </a:cubicBezTo>
                <a:cubicBezTo>
                  <a:pt x="17839" y="859"/>
                  <a:pt x="17728" y="812"/>
                  <a:pt x="17632" y="780"/>
                </a:cubicBezTo>
                <a:cubicBezTo>
                  <a:pt x="17537" y="827"/>
                  <a:pt x="17458" y="859"/>
                  <a:pt x="17378" y="907"/>
                </a:cubicBezTo>
                <a:lnTo>
                  <a:pt x="16742" y="907"/>
                </a:lnTo>
                <a:cubicBezTo>
                  <a:pt x="16584" y="986"/>
                  <a:pt x="16514" y="1021"/>
                  <a:pt x="16439" y="1021"/>
                </a:cubicBezTo>
                <a:cubicBezTo>
                  <a:pt x="16379" y="1021"/>
                  <a:pt x="16316" y="997"/>
                  <a:pt x="16201" y="954"/>
                </a:cubicBezTo>
                <a:cubicBezTo>
                  <a:pt x="16201" y="939"/>
                  <a:pt x="16186" y="907"/>
                  <a:pt x="16201" y="891"/>
                </a:cubicBezTo>
                <a:cubicBezTo>
                  <a:pt x="16265" y="812"/>
                  <a:pt x="16328" y="732"/>
                  <a:pt x="16408" y="653"/>
                </a:cubicBezTo>
                <a:cubicBezTo>
                  <a:pt x="16329" y="617"/>
                  <a:pt x="16246" y="607"/>
                  <a:pt x="16163" y="607"/>
                </a:cubicBezTo>
                <a:cubicBezTo>
                  <a:pt x="16063" y="607"/>
                  <a:pt x="15963" y="621"/>
                  <a:pt x="15868" y="621"/>
                </a:cubicBezTo>
                <a:cubicBezTo>
                  <a:pt x="15787" y="621"/>
                  <a:pt x="15702" y="611"/>
                  <a:pt x="15616" y="611"/>
                </a:cubicBezTo>
                <a:cubicBezTo>
                  <a:pt x="15516" y="611"/>
                  <a:pt x="15413" y="625"/>
                  <a:pt x="15311" y="685"/>
                </a:cubicBezTo>
                <a:lnTo>
                  <a:pt x="15311" y="1113"/>
                </a:lnTo>
                <a:cubicBezTo>
                  <a:pt x="15247" y="1162"/>
                  <a:pt x="15215" y="1194"/>
                  <a:pt x="15184" y="1194"/>
                </a:cubicBezTo>
                <a:lnTo>
                  <a:pt x="13642" y="1194"/>
                </a:lnTo>
                <a:cubicBezTo>
                  <a:pt x="13534" y="1117"/>
                  <a:pt x="13433" y="1027"/>
                  <a:pt x="13309" y="1027"/>
                </a:cubicBezTo>
                <a:cubicBezTo>
                  <a:pt x="13251" y="1027"/>
                  <a:pt x="13188" y="1047"/>
                  <a:pt x="13117" y="1098"/>
                </a:cubicBezTo>
                <a:cubicBezTo>
                  <a:pt x="13085" y="1177"/>
                  <a:pt x="13070" y="1241"/>
                  <a:pt x="13053" y="1289"/>
                </a:cubicBezTo>
                <a:cubicBezTo>
                  <a:pt x="12799" y="1368"/>
                  <a:pt x="12576" y="1416"/>
                  <a:pt x="12353" y="1480"/>
                </a:cubicBezTo>
                <a:cubicBezTo>
                  <a:pt x="12105" y="1538"/>
                  <a:pt x="12032" y="1771"/>
                  <a:pt x="11736" y="1771"/>
                </a:cubicBezTo>
                <a:cubicBezTo>
                  <a:pt x="11710" y="1771"/>
                  <a:pt x="11683" y="1770"/>
                  <a:pt x="11654" y="1766"/>
                </a:cubicBezTo>
                <a:cubicBezTo>
                  <a:pt x="11575" y="1718"/>
                  <a:pt x="11495" y="1670"/>
                  <a:pt x="11448" y="1639"/>
                </a:cubicBezTo>
                <a:cubicBezTo>
                  <a:pt x="10812" y="1845"/>
                  <a:pt x="10208" y="2052"/>
                  <a:pt x="9635" y="2243"/>
                </a:cubicBezTo>
                <a:cubicBezTo>
                  <a:pt x="9491" y="2385"/>
                  <a:pt x="9349" y="2513"/>
                  <a:pt x="9237" y="2624"/>
                </a:cubicBezTo>
                <a:lnTo>
                  <a:pt x="8808" y="2624"/>
                </a:lnTo>
                <a:cubicBezTo>
                  <a:pt x="8522" y="2735"/>
                  <a:pt x="8283" y="2831"/>
                  <a:pt x="8029" y="2911"/>
                </a:cubicBezTo>
                <a:cubicBezTo>
                  <a:pt x="7992" y="2921"/>
                  <a:pt x="7950" y="2925"/>
                  <a:pt x="7905" y="2925"/>
                </a:cubicBezTo>
                <a:cubicBezTo>
                  <a:pt x="7816" y="2925"/>
                  <a:pt x="7717" y="2911"/>
                  <a:pt x="7632" y="2911"/>
                </a:cubicBezTo>
                <a:cubicBezTo>
                  <a:pt x="7520" y="3021"/>
                  <a:pt x="7329" y="3070"/>
                  <a:pt x="7297" y="3212"/>
                </a:cubicBezTo>
                <a:cubicBezTo>
                  <a:pt x="7266" y="3308"/>
                  <a:pt x="7107" y="3403"/>
                  <a:pt x="6996" y="3483"/>
                </a:cubicBezTo>
                <a:lnTo>
                  <a:pt x="6757" y="3483"/>
                </a:lnTo>
                <a:cubicBezTo>
                  <a:pt x="6439" y="3674"/>
                  <a:pt x="6201" y="3912"/>
                  <a:pt x="5756" y="3992"/>
                </a:cubicBezTo>
                <a:cubicBezTo>
                  <a:pt x="5756" y="4151"/>
                  <a:pt x="5756" y="4325"/>
                  <a:pt x="6025" y="4325"/>
                </a:cubicBezTo>
                <a:cubicBezTo>
                  <a:pt x="5533" y="4484"/>
                  <a:pt x="5421" y="4628"/>
                  <a:pt x="5199" y="4660"/>
                </a:cubicBezTo>
                <a:cubicBezTo>
                  <a:pt x="4976" y="4691"/>
                  <a:pt x="4817" y="4866"/>
                  <a:pt x="4626" y="4978"/>
                </a:cubicBezTo>
                <a:cubicBezTo>
                  <a:pt x="4722" y="5041"/>
                  <a:pt x="4785" y="5088"/>
                  <a:pt x="4834" y="5120"/>
                </a:cubicBezTo>
                <a:cubicBezTo>
                  <a:pt x="4722" y="5264"/>
                  <a:pt x="4626" y="5374"/>
                  <a:pt x="4531" y="5502"/>
                </a:cubicBezTo>
                <a:lnTo>
                  <a:pt x="4293" y="5359"/>
                </a:lnTo>
                <a:cubicBezTo>
                  <a:pt x="4213" y="5455"/>
                  <a:pt x="4149" y="5550"/>
                  <a:pt x="4054" y="5677"/>
                </a:cubicBezTo>
                <a:cubicBezTo>
                  <a:pt x="3880" y="5614"/>
                  <a:pt x="3752" y="5565"/>
                  <a:pt x="3640" y="5533"/>
                </a:cubicBezTo>
                <a:cubicBezTo>
                  <a:pt x="3434" y="5597"/>
                  <a:pt x="3259" y="5661"/>
                  <a:pt x="3085" y="5724"/>
                </a:cubicBezTo>
                <a:cubicBezTo>
                  <a:pt x="3085" y="5773"/>
                  <a:pt x="3068" y="5820"/>
                  <a:pt x="3068" y="5883"/>
                </a:cubicBezTo>
                <a:cubicBezTo>
                  <a:pt x="2957" y="5915"/>
                  <a:pt x="2798" y="5915"/>
                  <a:pt x="2703" y="5979"/>
                </a:cubicBezTo>
                <a:cubicBezTo>
                  <a:pt x="2590" y="6022"/>
                  <a:pt x="2502" y="6077"/>
                  <a:pt x="2360" y="6077"/>
                </a:cubicBezTo>
                <a:cubicBezTo>
                  <a:pt x="2343" y="6077"/>
                  <a:pt x="2324" y="6076"/>
                  <a:pt x="2305" y="6074"/>
                </a:cubicBezTo>
                <a:cubicBezTo>
                  <a:pt x="2035" y="6265"/>
                  <a:pt x="1749" y="6440"/>
                  <a:pt x="1478" y="6615"/>
                </a:cubicBezTo>
                <a:cubicBezTo>
                  <a:pt x="1319" y="6646"/>
                  <a:pt x="1208" y="6678"/>
                  <a:pt x="1081" y="6710"/>
                </a:cubicBezTo>
                <a:cubicBezTo>
                  <a:pt x="1128" y="6837"/>
                  <a:pt x="1001" y="6964"/>
                  <a:pt x="1177" y="7060"/>
                </a:cubicBezTo>
                <a:cubicBezTo>
                  <a:pt x="1351" y="7076"/>
                  <a:pt x="1526" y="7092"/>
                  <a:pt x="1685" y="7092"/>
                </a:cubicBezTo>
                <a:cubicBezTo>
                  <a:pt x="1796" y="7187"/>
                  <a:pt x="1891" y="7251"/>
                  <a:pt x="1972" y="7299"/>
                </a:cubicBezTo>
                <a:cubicBezTo>
                  <a:pt x="2003" y="7441"/>
                  <a:pt x="1891" y="7569"/>
                  <a:pt x="2099" y="7664"/>
                </a:cubicBezTo>
                <a:cubicBezTo>
                  <a:pt x="2162" y="7553"/>
                  <a:pt x="2241" y="7458"/>
                  <a:pt x="2305" y="7363"/>
                </a:cubicBezTo>
                <a:cubicBezTo>
                  <a:pt x="2316" y="7362"/>
                  <a:pt x="2326" y="7362"/>
                  <a:pt x="2337" y="7362"/>
                </a:cubicBezTo>
                <a:cubicBezTo>
                  <a:pt x="2921" y="7362"/>
                  <a:pt x="2789" y="7810"/>
                  <a:pt x="3195" y="7935"/>
                </a:cubicBezTo>
                <a:cubicBezTo>
                  <a:pt x="3259" y="7887"/>
                  <a:pt x="3339" y="7855"/>
                  <a:pt x="3434" y="7791"/>
                </a:cubicBezTo>
                <a:cubicBezTo>
                  <a:pt x="3497" y="7791"/>
                  <a:pt x="3596" y="7781"/>
                  <a:pt x="3682" y="7781"/>
                </a:cubicBezTo>
                <a:cubicBezTo>
                  <a:pt x="3747" y="7781"/>
                  <a:pt x="3804" y="7787"/>
                  <a:pt x="3831" y="7808"/>
                </a:cubicBezTo>
                <a:cubicBezTo>
                  <a:pt x="3990" y="7935"/>
                  <a:pt x="4325" y="7887"/>
                  <a:pt x="4435" y="8062"/>
                </a:cubicBezTo>
                <a:cubicBezTo>
                  <a:pt x="4308" y="8221"/>
                  <a:pt x="4198" y="8380"/>
                  <a:pt x="4054" y="8523"/>
                </a:cubicBezTo>
                <a:cubicBezTo>
                  <a:pt x="4007" y="8586"/>
                  <a:pt x="3911" y="8618"/>
                  <a:pt x="3848" y="8650"/>
                </a:cubicBezTo>
                <a:lnTo>
                  <a:pt x="3163" y="8650"/>
                </a:lnTo>
                <a:cubicBezTo>
                  <a:pt x="3132" y="8603"/>
                  <a:pt x="3116" y="8554"/>
                  <a:pt x="3085" y="8523"/>
                </a:cubicBezTo>
                <a:cubicBezTo>
                  <a:pt x="3069" y="8522"/>
                  <a:pt x="3054" y="8521"/>
                  <a:pt x="3040" y="8521"/>
                </a:cubicBezTo>
                <a:cubicBezTo>
                  <a:pt x="2862" y="8521"/>
                  <a:pt x="2862" y="8611"/>
                  <a:pt x="2862" y="8713"/>
                </a:cubicBezTo>
                <a:cubicBezTo>
                  <a:pt x="3053" y="8825"/>
                  <a:pt x="3259" y="8936"/>
                  <a:pt x="3481" y="9048"/>
                </a:cubicBezTo>
                <a:cubicBezTo>
                  <a:pt x="3629" y="8974"/>
                  <a:pt x="3717" y="8938"/>
                  <a:pt x="3788" y="8938"/>
                </a:cubicBezTo>
                <a:cubicBezTo>
                  <a:pt x="3854" y="8938"/>
                  <a:pt x="3905" y="8970"/>
                  <a:pt x="3975" y="9031"/>
                </a:cubicBezTo>
                <a:lnTo>
                  <a:pt x="3975" y="9286"/>
                </a:lnTo>
                <a:cubicBezTo>
                  <a:pt x="3927" y="9381"/>
                  <a:pt x="3672" y="9398"/>
                  <a:pt x="3848" y="9525"/>
                </a:cubicBezTo>
                <a:lnTo>
                  <a:pt x="4308" y="9525"/>
                </a:lnTo>
                <a:cubicBezTo>
                  <a:pt x="4372" y="9477"/>
                  <a:pt x="4452" y="9430"/>
                  <a:pt x="4531" y="9381"/>
                </a:cubicBezTo>
                <a:lnTo>
                  <a:pt x="4881" y="9381"/>
                </a:lnTo>
                <a:cubicBezTo>
                  <a:pt x="4897" y="9254"/>
                  <a:pt x="4897" y="9112"/>
                  <a:pt x="4897" y="8968"/>
                </a:cubicBezTo>
                <a:cubicBezTo>
                  <a:pt x="5008" y="8968"/>
                  <a:pt x="5103" y="8953"/>
                  <a:pt x="5230" y="8936"/>
                </a:cubicBezTo>
                <a:cubicBezTo>
                  <a:pt x="5262" y="9000"/>
                  <a:pt x="5294" y="9063"/>
                  <a:pt x="5342" y="9143"/>
                </a:cubicBezTo>
                <a:lnTo>
                  <a:pt x="4961" y="9381"/>
                </a:lnTo>
                <a:lnTo>
                  <a:pt x="4881" y="9381"/>
                </a:lnTo>
                <a:cubicBezTo>
                  <a:pt x="4834" y="9493"/>
                  <a:pt x="5040" y="9525"/>
                  <a:pt x="5088" y="9604"/>
                </a:cubicBezTo>
                <a:lnTo>
                  <a:pt x="5088" y="10034"/>
                </a:lnTo>
                <a:cubicBezTo>
                  <a:pt x="4976" y="10097"/>
                  <a:pt x="4865" y="10161"/>
                  <a:pt x="4753" y="10240"/>
                </a:cubicBezTo>
                <a:cubicBezTo>
                  <a:pt x="4675" y="10144"/>
                  <a:pt x="4611" y="10049"/>
                  <a:pt x="4531" y="9938"/>
                </a:cubicBezTo>
                <a:cubicBezTo>
                  <a:pt x="4420" y="9954"/>
                  <a:pt x="4325" y="9970"/>
                  <a:pt x="4181" y="9985"/>
                </a:cubicBezTo>
                <a:cubicBezTo>
                  <a:pt x="4276" y="10065"/>
                  <a:pt x="4340" y="10113"/>
                  <a:pt x="4404" y="10161"/>
                </a:cubicBezTo>
                <a:cubicBezTo>
                  <a:pt x="4308" y="10240"/>
                  <a:pt x="4134" y="10320"/>
                  <a:pt x="4213" y="10462"/>
                </a:cubicBezTo>
                <a:cubicBezTo>
                  <a:pt x="4276" y="10494"/>
                  <a:pt x="4340" y="10558"/>
                  <a:pt x="4420" y="10606"/>
                </a:cubicBezTo>
                <a:cubicBezTo>
                  <a:pt x="4181" y="10685"/>
                  <a:pt x="3880" y="10733"/>
                  <a:pt x="3752" y="10908"/>
                </a:cubicBezTo>
                <a:cubicBezTo>
                  <a:pt x="3704" y="11067"/>
                  <a:pt x="3863" y="11242"/>
                  <a:pt x="3625" y="11401"/>
                </a:cubicBezTo>
                <a:cubicBezTo>
                  <a:pt x="3418" y="11194"/>
                  <a:pt x="3195" y="11003"/>
                  <a:pt x="2989" y="10812"/>
                </a:cubicBezTo>
                <a:cubicBezTo>
                  <a:pt x="2894" y="10876"/>
                  <a:pt x="2845" y="10908"/>
                  <a:pt x="2782" y="10939"/>
                </a:cubicBezTo>
                <a:cubicBezTo>
                  <a:pt x="2559" y="10844"/>
                  <a:pt x="2496" y="10844"/>
                  <a:pt x="2258" y="10844"/>
                </a:cubicBezTo>
                <a:cubicBezTo>
                  <a:pt x="2209" y="10939"/>
                  <a:pt x="2162" y="11019"/>
                  <a:pt x="2114" y="11115"/>
                </a:cubicBezTo>
                <a:cubicBezTo>
                  <a:pt x="1987" y="11098"/>
                  <a:pt x="1891" y="11083"/>
                  <a:pt x="1813" y="11083"/>
                </a:cubicBezTo>
                <a:cubicBezTo>
                  <a:pt x="1749" y="10971"/>
                  <a:pt x="1717" y="10892"/>
                  <a:pt x="1669" y="10812"/>
                </a:cubicBezTo>
                <a:cubicBezTo>
                  <a:pt x="1629" y="10820"/>
                  <a:pt x="1594" y="10823"/>
                  <a:pt x="1561" y="10823"/>
                </a:cubicBezTo>
                <a:cubicBezTo>
                  <a:pt x="1384" y="10823"/>
                  <a:pt x="1297" y="10726"/>
                  <a:pt x="1177" y="10685"/>
                </a:cubicBezTo>
                <a:cubicBezTo>
                  <a:pt x="1177" y="10685"/>
                  <a:pt x="1128" y="10717"/>
                  <a:pt x="1065" y="10765"/>
                </a:cubicBezTo>
                <a:cubicBezTo>
                  <a:pt x="1383" y="10988"/>
                  <a:pt x="795" y="11083"/>
                  <a:pt x="859" y="11306"/>
                </a:cubicBezTo>
                <a:cubicBezTo>
                  <a:pt x="954" y="11401"/>
                  <a:pt x="1160" y="11465"/>
                  <a:pt x="1081" y="11607"/>
                </a:cubicBezTo>
                <a:cubicBezTo>
                  <a:pt x="986" y="11671"/>
                  <a:pt x="874" y="11734"/>
                  <a:pt x="763" y="11814"/>
                </a:cubicBezTo>
                <a:cubicBezTo>
                  <a:pt x="645" y="11775"/>
                  <a:pt x="571" y="11671"/>
                  <a:pt x="415" y="11671"/>
                </a:cubicBezTo>
                <a:cubicBezTo>
                  <a:pt x="381" y="11671"/>
                  <a:pt x="344" y="11676"/>
                  <a:pt x="301" y="11687"/>
                </a:cubicBezTo>
                <a:cubicBezTo>
                  <a:pt x="206" y="11798"/>
                  <a:pt x="111" y="11925"/>
                  <a:pt x="0" y="12069"/>
                </a:cubicBezTo>
                <a:cubicBezTo>
                  <a:pt x="111" y="12132"/>
                  <a:pt x="223" y="12196"/>
                  <a:pt x="318" y="12243"/>
                </a:cubicBezTo>
                <a:cubicBezTo>
                  <a:pt x="430" y="12172"/>
                  <a:pt x="536" y="12100"/>
                  <a:pt x="652" y="12100"/>
                </a:cubicBezTo>
                <a:cubicBezTo>
                  <a:pt x="716" y="12100"/>
                  <a:pt x="784" y="12123"/>
                  <a:pt x="859" y="12179"/>
                </a:cubicBezTo>
                <a:lnTo>
                  <a:pt x="859" y="12323"/>
                </a:lnTo>
                <a:cubicBezTo>
                  <a:pt x="651" y="12434"/>
                  <a:pt x="318" y="12419"/>
                  <a:pt x="223" y="12625"/>
                </a:cubicBezTo>
                <a:cubicBezTo>
                  <a:pt x="286" y="12673"/>
                  <a:pt x="333" y="12705"/>
                  <a:pt x="382" y="12737"/>
                </a:cubicBezTo>
                <a:cubicBezTo>
                  <a:pt x="333" y="12800"/>
                  <a:pt x="270" y="12864"/>
                  <a:pt x="223" y="12927"/>
                </a:cubicBezTo>
                <a:cubicBezTo>
                  <a:pt x="382" y="12959"/>
                  <a:pt x="509" y="12991"/>
                  <a:pt x="668" y="13023"/>
                </a:cubicBezTo>
                <a:cubicBezTo>
                  <a:pt x="588" y="13197"/>
                  <a:pt x="715" y="13356"/>
                  <a:pt x="572" y="13515"/>
                </a:cubicBezTo>
                <a:cubicBezTo>
                  <a:pt x="524" y="13547"/>
                  <a:pt x="477" y="13579"/>
                  <a:pt x="413" y="13610"/>
                </a:cubicBezTo>
                <a:lnTo>
                  <a:pt x="413" y="13977"/>
                </a:lnTo>
                <a:cubicBezTo>
                  <a:pt x="524" y="14024"/>
                  <a:pt x="715" y="14104"/>
                  <a:pt x="874" y="14183"/>
                </a:cubicBezTo>
                <a:lnTo>
                  <a:pt x="874" y="14692"/>
                </a:lnTo>
                <a:cubicBezTo>
                  <a:pt x="1128" y="15090"/>
                  <a:pt x="1414" y="15376"/>
                  <a:pt x="1940" y="15471"/>
                </a:cubicBezTo>
                <a:cubicBezTo>
                  <a:pt x="2035" y="15582"/>
                  <a:pt x="1891" y="15709"/>
                  <a:pt x="2082" y="15836"/>
                </a:cubicBezTo>
                <a:cubicBezTo>
                  <a:pt x="2178" y="15836"/>
                  <a:pt x="2321" y="15836"/>
                  <a:pt x="2464" y="15853"/>
                </a:cubicBezTo>
                <a:cubicBezTo>
                  <a:pt x="2527" y="15853"/>
                  <a:pt x="2576" y="15900"/>
                  <a:pt x="2639" y="15917"/>
                </a:cubicBezTo>
                <a:cubicBezTo>
                  <a:pt x="2639" y="15995"/>
                  <a:pt x="2639" y="16059"/>
                  <a:pt x="2623" y="16107"/>
                </a:cubicBezTo>
                <a:cubicBezTo>
                  <a:pt x="2598" y="16115"/>
                  <a:pt x="2577" y="16118"/>
                  <a:pt x="2558" y="16118"/>
                </a:cubicBezTo>
                <a:cubicBezTo>
                  <a:pt x="2452" y="16118"/>
                  <a:pt x="2413" y="16022"/>
                  <a:pt x="2305" y="15995"/>
                </a:cubicBezTo>
                <a:cubicBezTo>
                  <a:pt x="2114" y="16123"/>
                  <a:pt x="1923" y="16235"/>
                  <a:pt x="1749" y="16345"/>
                </a:cubicBezTo>
                <a:lnTo>
                  <a:pt x="1749" y="16631"/>
                </a:lnTo>
                <a:cubicBezTo>
                  <a:pt x="1940" y="16759"/>
                  <a:pt x="2131" y="16871"/>
                  <a:pt x="2241" y="16949"/>
                </a:cubicBezTo>
                <a:cubicBezTo>
                  <a:pt x="2334" y="16986"/>
                  <a:pt x="2421" y="16992"/>
                  <a:pt x="2502" y="16992"/>
                </a:cubicBezTo>
                <a:cubicBezTo>
                  <a:pt x="2542" y="16992"/>
                  <a:pt x="2581" y="16991"/>
                  <a:pt x="2617" y="16991"/>
                </a:cubicBezTo>
                <a:cubicBezTo>
                  <a:pt x="2698" y="16991"/>
                  <a:pt x="2770" y="16998"/>
                  <a:pt x="2830" y="17045"/>
                </a:cubicBezTo>
                <a:cubicBezTo>
                  <a:pt x="2862" y="17157"/>
                  <a:pt x="2877" y="17267"/>
                  <a:pt x="2894" y="17379"/>
                </a:cubicBezTo>
                <a:cubicBezTo>
                  <a:pt x="2973" y="17415"/>
                  <a:pt x="3056" y="17425"/>
                  <a:pt x="3139" y="17425"/>
                </a:cubicBezTo>
                <a:cubicBezTo>
                  <a:pt x="3239" y="17425"/>
                  <a:pt x="3339" y="17411"/>
                  <a:pt x="3434" y="17411"/>
                </a:cubicBezTo>
                <a:cubicBezTo>
                  <a:pt x="3542" y="17346"/>
                  <a:pt x="3642" y="17267"/>
                  <a:pt x="3765" y="17267"/>
                </a:cubicBezTo>
                <a:cubicBezTo>
                  <a:pt x="3823" y="17267"/>
                  <a:pt x="3887" y="17285"/>
                  <a:pt x="3958" y="17331"/>
                </a:cubicBezTo>
                <a:cubicBezTo>
                  <a:pt x="3975" y="17411"/>
                  <a:pt x="3990" y="17475"/>
                  <a:pt x="4022" y="17538"/>
                </a:cubicBezTo>
                <a:cubicBezTo>
                  <a:pt x="4149" y="17554"/>
                  <a:pt x="4245" y="17570"/>
                  <a:pt x="4357" y="17602"/>
                </a:cubicBezTo>
                <a:cubicBezTo>
                  <a:pt x="4516" y="17840"/>
                  <a:pt x="4643" y="18111"/>
                  <a:pt x="4865" y="18221"/>
                </a:cubicBezTo>
                <a:cubicBezTo>
                  <a:pt x="5152" y="18333"/>
                  <a:pt x="5342" y="18221"/>
                  <a:pt x="5533" y="18365"/>
                </a:cubicBezTo>
                <a:cubicBezTo>
                  <a:pt x="5421" y="18444"/>
                  <a:pt x="5167" y="18524"/>
                  <a:pt x="5406" y="18715"/>
                </a:cubicBezTo>
                <a:cubicBezTo>
                  <a:pt x="5501" y="18715"/>
                  <a:pt x="5629" y="18698"/>
                  <a:pt x="5739" y="18683"/>
                </a:cubicBezTo>
                <a:cubicBezTo>
                  <a:pt x="5756" y="18285"/>
                  <a:pt x="5756" y="18285"/>
                  <a:pt x="5898" y="18174"/>
                </a:cubicBezTo>
                <a:cubicBezTo>
                  <a:pt x="6057" y="18270"/>
                  <a:pt x="5930" y="18397"/>
                  <a:pt x="5978" y="18508"/>
                </a:cubicBezTo>
                <a:cubicBezTo>
                  <a:pt x="6057" y="18556"/>
                  <a:pt x="6137" y="18603"/>
                  <a:pt x="6201" y="18651"/>
                </a:cubicBezTo>
                <a:cubicBezTo>
                  <a:pt x="6233" y="18826"/>
                  <a:pt x="6089" y="19001"/>
                  <a:pt x="6328" y="19160"/>
                </a:cubicBezTo>
                <a:lnTo>
                  <a:pt x="6996" y="19160"/>
                </a:lnTo>
                <a:cubicBezTo>
                  <a:pt x="7091" y="19224"/>
                  <a:pt x="7138" y="19255"/>
                  <a:pt x="7202" y="19287"/>
                </a:cubicBezTo>
                <a:lnTo>
                  <a:pt x="7632" y="19287"/>
                </a:lnTo>
                <a:cubicBezTo>
                  <a:pt x="7727" y="19334"/>
                  <a:pt x="7806" y="19383"/>
                  <a:pt x="7886" y="19446"/>
                </a:cubicBezTo>
                <a:lnTo>
                  <a:pt x="8236" y="19446"/>
                </a:lnTo>
                <a:cubicBezTo>
                  <a:pt x="8490" y="19525"/>
                  <a:pt x="8681" y="19589"/>
                  <a:pt x="8840" y="19637"/>
                </a:cubicBezTo>
                <a:cubicBezTo>
                  <a:pt x="8872" y="19716"/>
                  <a:pt x="8887" y="19780"/>
                  <a:pt x="8904" y="19828"/>
                </a:cubicBezTo>
                <a:cubicBezTo>
                  <a:pt x="9063" y="19875"/>
                  <a:pt x="9190" y="19891"/>
                  <a:pt x="9317" y="19923"/>
                </a:cubicBezTo>
                <a:lnTo>
                  <a:pt x="9317" y="20225"/>
                </a:lnTo>
                <a:cubicBezTo>
                  <a:pt x="9413" y="20305"/>
                  <a:pt x="9523" y="20368"/>
                  <a:pt x="9667" y="20464"/>
                </a:cubicBezTo>
                <a:lnTo>
                  <a:pt x="10335" y="20464"/>
                </a:lnTo>
                <a:cubicBezTo>
                  <a:pt x="10430" y="20511"/>
                  <a:pt x="10477" y="20559"/>
                  <a:pt x="10526" y="20591"/>
                </a:cubicBezTo>
                <a:cubicBezTo>
                  <a:pt x="10604" y="20543"/>
                  <a:pt x="10685" y="20496"/>
                  <a:pt x="10780" y="20432"/>
                </a:cubicBezTo>
                <a:cubicBezTo>
                  <a:pt x="11050" y="20782"/>
                  <a:pt x="11686" y="20782"/>
                  <a:pt x="12084" y="21004"/>
                </a:cubicBezTo>
                <a:cubicBezTo>
                  <a:pt x="12110" y="21020"/>
                  <a:pt x="12151" y="21025"/>
                  <a:pt x="12198" y="21025"/>
                </a:cubicBezTo>
                <a:cubicBezTo>
                  <a:pt x="12294" y="21025"/>
                  <a:pt x="12417" y="21004"/>
                  <a:pt x="12512" y="21004"/>
                </a:cubicBezTo>
                <a:cubicBezTo>
                  <a:pt x="12671" y="21115"/>
                  <a:pt x="12830" y="21210"/>
                  <a:pt x="12989" y="21306"/>
                </a:cubicBezTo>
                <a:lnTo>
                  <a:pt x="14310" y="21306"/>
                </a:lnTo>
                <a:cubicBezTo>
                  <a:pt x="14373" y="21338"/>
                  <a:pt x="14420" y="21386"/>
                  <a:pt x="14501" y="21433"/>
                </a:cubicBezTo>
                <a:lnTo>
                  <a:pt x="15677" y="21433"/>
                </a:lnTo>
                <a:lnTo>
                  <a:pt x="15868" y="21306"/>
                </a:lnTo>
                <a:lnTo>
                  <a:pt x="17203" y="21306"/>
                </a:lnTo>
                <a:cubicBezTo>
                  <a:pt x="17282" y="21242"/>
                  <a:pt x="17346" y="21210"/>
                  <a:pt x="17394" y="21179"/>
                </a:cubicBezTo>
                <a:cubicBezTo>
                  <a:pt x="17537" y="21227"/>
                  <a:pt x="17680" y="21291"/>
                  <a:pt x="17808" y="21338"/>
                </a:cubicBezTo>
                <a:cubicBezTo>
                  <a:pt x="17935" y="21259"/>
                  <a:pt x="18014" y="21210"/>
                  <a:pt x="18094" y="21163"/>
                </a:cubicBezTo>
                <a:lnTo>
                  <a:pt x="19413" y="21163"/>
                </a:lnTo>
                <a:lnTo>
                  <a:pt x="19652" y="21020"/>
                </a:lnTo>
                <a:lnTo>
                  <a:pt x="19890" y="21163"/>
                </a:lnTo>
                <a:lnTo>
                  <a:pt x="20017" y="21163"/>
                </a:lnTo>
                <a:cubicBezTo>
                  <a:pt x="20129" y="21115"/>
                  <a:pt x="20256" y="21068"/>
                  <a:pt x="20399" y="21004"/>
                </a:cubicBezTo>
                <a:lnTo>
                  <a:pt x="21671" y="21004"/>
                </a:lnTo>
                <a:cubicBezTo>
                  <a:pt x="21734" y="20956"/>
                  <a:pt x="21783" y="20924"/>
                  <a:pt x="21878" y="20861"/>
                </a:cubicBezTo>
                <a:lnTo>
                  <a:pt x="24104" y="20861"/>
                </a:lnTo>
                <a:cubicBezTo>
                  <a:pt x="24199" y="20814"/>
                  <a:pt x="24246" y="20782"/>
                  <a:pt x="24295" y="20733"/>
                </a:cubicBezTo>
                <a:cubicBezTo>
                  <a:pt x="24549" y="20733"/>
                  <a:pt x="24804" y="20718"/>
                  <a:pt x="24994" y="20718"/>
                </a:cubicBezTo>
                <a:cubicBezTo>
                  <a:pt x="25090" y="20655"/>
                  <a:pt x="25153" y="20623"/>
                  <a:pt x="25200" y="20591"/>
                </a:cubicBezTo>
                <a:cubicBezTo>
                  <a:pt x="25280" y="20638"/>
                  <a:pt x="25359" y="20686"/>
                  <a:pt x="25423" y="20718"/>
                </a:cubicBezTo>
                <a:cubicBezTo>
                  <a:pt x="25503" y="20670"/>
                  <a:pt x="25582" y="20638"/>
                  <a:pt x="25646" y="20591"/>
                </a:cubicBezTo>
                <a:cubicBezTo>
                  <a:pt x="25741" y="20638"/>
                  <a:pt x="25821" y="20686"/>
                  <a:pt x="25885" y="20718"/>
                </a:cubicBezTo>
                <a:cubicBezTo>
                  <a:pt x="25964" y="20670"/>
                  <a:pt x="26012" y="20638"/>
                  <a:pt x="26107" y="20574"/>
                </a:cubicBezTo>
                <a:lnTo>
                  <a:pt x="28094" y="20574"/>
                </a:lnTo>
                <a:cubicBezTo>
                  <a:pt x="28189" y="20527"/>
                  <a:pt x="28253" y="20479"/>
                  <a:pt x="28317" y="20447"/>
                </a:cubicBezTo>
                <a:lnTo>
                  <a:pt x="30511" y="20447"/>
                </a:lnTo>
                <a:cubicBezTo>
                  <a:pt x="30543" y="20447"/>
                  <a:pt x="30574" y="20415"/>
                  <a:pt x="30591" y="20400"/>
                </a:cubicBezTo>
                <a:cubicBezTo>
                  <a:pt x="30655" y="20368"/>
                  <a:pt x="30702" y="20337"/>
                  <a:pt x="30750" y="20305"/>
                </a:cubicBezTo>
                <a:lnTo>
                  <a:pt x="33199" y="20305"/>
                </a:lnTo>
                <a:lnTo>
                  <a:pt x="33436" y="20161"/>
                </a:lnTo>
                <a:lnTo>
                  <a:pt x="33866" y="20161"/>
                </a:lnTo>
                <a:cubicBezTo>
                  <a:pt x="33945" y="20209"/>
                  <a:pt x="34025" y="20241"/>
                  <a:pt x="34104" y="20288"/>
                </a:cubicBezTo>
                <a:cubicBezTo>
                  <a:pt x="34184" y="20241"/>
                  <a:pt x="34280" y="20193"/>
                  <a:pt x="34327" y="20161"/>
                </a:cubicBezTo>
                <a:lnTo>
                  <a:pt x="34979" y="20161"/>
                </a:lnTo>
                <a:cubicBezTo>
                  <a:pt x="35090" y="20209"/>
                  <a:pt x="35154" y="20257"/>
                  <a:pt x="35217" y="20288"/>
                </a:cubicBezTo>
                <a:cubicBezTo>
                  <a:pt x="35297" y="20241"/>
                  <a:pt x="35361" y="20193"/>
                  <a:pt x="35424" y="20161"/>
                </a:cubicBezTo>
                <a:cubicBezTo>
                  <a:pt x="35727" y="20153"/>
                  <a:pt x="36032" y="20153"/>
                  <a:pt x="36333" y="20153"/>
                </a:cubicBezTo>
                <a:cubicBezTo>
                  <a:pt x="36633" y="20153"/>
                  <a:pt x="36927" y="20153"/>
                  <a:pt x="37205" y="20146"/>
                </a:cubicBezTo>
                <a:cubicBezTo>
                  <a:pt x="37316" y="20082"/>
                  <a:pt x="37364" y="20050"/>
                  <a:pt x="37428" y="20019"/>
                </a:cubicBezTo>
                <a:lnTo>
                  <a:pt x="38541" y="20019"/>
                </a:lnTo>
                <a:cubicBezTo>
                  <a:pt x="38604" y="20050"/>
                  <a:pt x="38683" y="20098"/>
                  <a:pt x="38763" y="20146"/>
                </a:cubicBezTo>
                <a:cubicBezTo>
                  <a:pt x="38842" y="20098"/>
                  <a:pt x="38922" y="20050"/>
                  <a:pt x="39018" y="20002"/>
                </a:cubicBezTo>
                <a:lnTo>
                  <a:pt x="41435" y="20002"/>
                </a:lnTo>
                <a:cubicBezTo>
                  <a:pt x="41498" y="19970"/>
                  <a:pt x="41545" y="19939"/>
                  <a:pt x="41641" y="19875"/>
                </a:cubicBezTo>
                <a:lnTo>
                  <a:pt x="43421" y="19875"/>
                </a:lnTo>
                <a:cubicBezTo>
                  <a:pt x="43517" y="19811"/>
                  <a:pt x="43565" y="19780"/>
                  <a:pt x="43629" y="19732"/>
                </a:cubicBezTo>
                <a:lnTo>
                  <a:pt x="44121" y="19732"/>
                </a:lnTo>
                <a:cubicBezTo>
                  <a:pt x="44185" y="19780"/>
                  <a:pt x="44248" y="19811"/>
                  <a:pt x="44312" y="19860"/>
                </a:cubicBezTo>
                <a:cubicBezTo>
                  <a:pt x="44375" y="19811"/>
                  <a:pt x="44455" y="19780"/>
                  <a:pt x="44551" y="19732"/>
                </a:cubicBezTo>
                <a:lnTo>
                  <a:pt x="44964" y="19732"/>
                </a:lnTo>
                <a:cubicBezTo>
                  <a:pt x="45060" y="19669"/>
                  <a:pt x="45139" y="19621"/>
                  <a:pt x="45219" y="19573"/>
                </a:cubicBezTo>
                <a:lnTo>
                  <a:pt x="46093" y="19573"/>
                </a:lnTo>
                <a:lnTo>
                  <a:pt x="46332" y="19716"/>
                </a:lnTo>
                <a:cubicBezTo>
                  <a:pt x="46395" y="19684"/>
                  <a:pt x="46442" y="19652"/>
                  <a:pt x="46538" y="19589"/>
                </a:cubicBezTo>
                <a:lnTo>
                  <a:pt x="50513" y="19589"/>
                </a:lnTo>
                <a:cubicBezTo>
                  <a:pt x="50640" y="19525"/>
                  <a:pt x="50720" y="19478"/>
                  <a:pt x="50767" y="19446"/>
                </a:cubicBezTo>
                <a:cubicBezTo>
                  <a:pt x="50879" y="19493"/>
                  <a:pt x="50943" y="19542"/>
                  <a:pt x="51006" y="19573"/>
                </a:cubicBezTo>
                <a:cubicBezTo>
                  <a:pt x="51102" y="19510"/>
                  <a:pt x="51149" y="19478"/>
                  <a:pt x="51212" y="19430"/>
                </a:cubicBezTo>
                <a:lnTo>
                  <a:pt x="53423" y="19430"/>
                </a:lnTo>
                <a:cubicBezTo>
                  <a:pt x="53438" y="19430"/>
                  <a:pt x="53470" y="19414"/>
                  <a:pt x="53502" y="19398"/>
                </a:cubicBezTo>
                <a:cubicBezTo>
                  <a:pt x="53550" y="19366"/>
                  <a:pt x="53597" y="19319"/>
                  <a:pt x="53661" y="19287"/>
                </a:cubicBezTo>
                <a:lnTo>
                  <a:pt x="56317" y="19287"/>
                </a:lnTo>
                <a:cubicBezTo>
                  <a:pt x="56396" y="19239"/>
                  <a:pt x="56476" y="19192"/>
                  <a:pt x="56555" y="19160"/>
                </a:cubicBezTo>
                <a:lnTo>
                  <a:pt x="56984" y="19160"/>
                </a:lnTo>
                <a:cubicBezTo>
                  <a:pt x="57080" y="19207"/>
                  <a:pt x="57143" y="19239"/>
                  <a:pt x="57222" y="19287"/>
                </a:cubicBezTo>
                <a:cubicBezTo>
                  <a:pt x="57318" y="19224"/>
                  <a:pt x="57398" y="19192"/>
                  <a:pt x="57493" y="19144"/>
                </a:cubicBezTo>
                <a:lnTo>
                  <a:pt x="58765" y="19144"/>
                </a:lnTo>
                <a:cubicBezTo>
                  <a:pt x="58876" y="19080"/>
                  <a:pt x="58939" y="19048"/>
                  <a:pt x="58971" y="19033"/>
                </a:cubicBezTo>
                <a:cubicBezTo>
                  <a:pt x="59147" y="19096"/>
                  <a:pt x="59274" y="19128"/>
                  <a:pt x="59385" y="19175"/>
                </a:cubicBezTo>
                <a:cubicBezTo>
                  <a:pt x="59497" y="19096"/>
                  <a:pt x="59575" y="19048"/>
                  <a:pt x="59656" y="19001"/>
                </a:cubicBezTo>
                <a:lnTo>
                  <a:pt x="60101" y="19001"/>
                </a:lnTo>
                <a:cubicBezTo>
                  <a:pt x="60180" y="19048"/>
                  <a:pt x="60260" y="19096"/>
                  <a:pt x="60323" y="19144"/>
                </a:cubicBezTo>
                <a:cubicBezTo>
                  <a:pt x="60419" y="19096"/>
                  <a:pt x="60498" y="19048"/>
                  <a:pt x="60578" y="19001"/>
                </a:cubicBezTo>
                <a:lnTo>
                  <a:pt x="62104" y="19001"/>
                </a:lnTo>
                <a:cubicBezTo>
                  <a:pt x="62200" y="18953"/>
                  <a:pt x="62263" y="18906"/>
                  <a:pt x="62342" y="18874"/>
                </a:cubicBezTo>
                <a:cubicBezTo>
                  <a:pt x="62422" y="18921"/>
                  <a:pt x="62469" y="18953"/>
                  <a:pt x="62518" y="18985"/>
                </a:cubicBezTo>
                <a:lnTo>
                  <a:pt x="64123" y="18985"/>
                </a:lnTo>
                <a:cubicBezTo>
                  <a:pt x="64203" y="18937"/>
                  <a:pt x="64250" y="18906"/>
                  <a:pt x="64314" y="18874"/>
                </a:cubicBezTo>
                <a:lnTo>
                  <a:pt x="66953" y="18874"/>
                </a:lnTo>
                <a:cubicBezTo>
                  <a:pt x="67080" y="18810"/>
                  <a:pt x="67192" y="18747"/>
                  <a:pt x="67334" y="18683"/>
                </a:cubicBezTo>
                <a:cubicBezTo>
                  <a:pt x="67462" y="18747"/>
                  <a:pt x="67557" y="18794"/>
                  <a:pt x="67669" y="18857"/>
                </a:cubicBezTo>
                <a:cubicBezTo>
                  <a:pt x="67716" y="18826"/>
                  <a:pt x="67780" y="18794"/>
                  <a:pt x="67860" y="18730"/>
                </a:cubicBezTo>
                <a:lnTo>
                  <a:pt x="68750" y="18730"/>
                </a:lnTo>
                <a:lnTo>
                  <a:pt x="68988" y="18571"/>
                </a:lnTo>
                <a:lnTo>
                  <a:pt x="72772" y="18571"/>
                </a:lnTo>
                <a:cubicBezTo>
                  <a:pt x="72852" y="18524"/>
                  <a:pt x="72916" y="18492"/>
                  <a:pt x="72995" y="18429"/>
                </a:cubicBezTo>
                <a:lnTo>
                  <a:pt x="74108" y="18429"/>
                </a:lnTo>
                <a:cubicBezTo>
                  <a:pt x="74283" y="18317"/>
                  <a:pt x="74410" y="18238"/>
                  <a:pt x="74521" y="18158"/>
                </a:cubicBezTo>
                <a:cubicBezTo>
                  <a:pt x="74648" y="18142"/>
                  <a:pt x="74744" y="18126"/>
                  <a:pt x="74839" y="18111"/>
                </a:cubicBezTo>
                <a:cubicBezTo>
                  <a:pt x="74871" y="18031"/>
                  <a:pt x="74903" y="17967"/>
                  <a:pt x="74919" y="17903"/>
                </a:cubicBezTo>
                <a:cubicBezTo>
                  <a:pt x="75110" y="17856"/>
                  <a:pt x="75316" y="17824"/>
                  <a:pt x="75460" y="17729"/>
                </a:cubicBezTo>
                <a:cubicBezTo>
                  <a:pt x="75539" y="17776"/>
                  <a:pt x="75619" y="17824"/>
                  <a:pt x="75666" y="17840"/>
                </a:cubicBezTo>
                <a:lnTo>
                  <a:pt x="76700" y="17840"/>
                </a:lnTo>
                <a:cubicBezTo>
                  <a:pt x="76970" y="17761"/>
                  <a:pt x="77145" y="17697"/>
                  <a:pt x="77351" y="17634"/>
                </a:cubicBezTo>
                <a:cubicBezTo>
                  <a:pt x="77319" y="17554"/>
                  <a:pt x="77288" y="17490"/>
                  <a:pt x="77256" y="17411"/>
                </a:cubicBezTo>
                <a:cubicBezTo>
                  <a:pt x="77160" y="17475"/>
                  <a:pt x="77082" y="17522"/>
                  <a:pt x="76986" y="17570"/>
                </a:cubicBezTo>
                <a:lnTo>
                  <a:pt x="76556" y="17570"/>
                </a:lnTo>
                <a:cubicBezTo>
                  <a:pt x="76382" y="17458"/>
                  <a:pt x="76414" y="17236"/>
                  <a:pt x="76159" y="17189"/>
                </a:cubicBezTo>
                <a:cubicBezTo>
                  <a:pt x="75920" y="17125"/>
                  <a:pt x="75698" y="17061"/>
                  <a:pt x="75539" y="16918"/>
                </a:cubicBezTo>
                <a:cubicBezTo>
                  <a:pt x="75658" y="16866"/>
                  <a:pt x="75765" y="16846"/>
                  <a:pt x="75864" y="16846"/>
                </a:cubicBezTo>
                <a:cubicBezTo>
                  <a:pt x="76161" y="16846"/>
                  <a:pt x="76381" y="17025"/>
                  <a:pt x="76620" y="17061"/>
                </a:cubicBezTo>
                <a:cubicBezTo>
                  <a:pt x="76683" y="17157"/>
                  <a:pt x="76715" y="17220"/>
                  <a:pt x="76747" y="17284"/>
                </a:cubicBezTo>
                <a:cubicBezTo>
                  <a:pt x="76874" y="17267"/>
                  <a:pt x="76970" y="17267"/>
                  <a:pt x="77097" y="17252"/>
                </a:cubicBezTo>
                <a:cubicBezTo>
                  <a:pt x="77018" y="17157"/>
                  <a:pt x="76938" y="17093"/>
                  <a:pt x="76891" y="17013"/>
                </a:cubicBezTo>
                <a:cubicBezTo>
                  <a:pt x="76811" y="16934"/>
                  <a:pt x="76764" y="16839"/>
                  <a:pt x="76700" y="16759"/>
                </a:cubicBezTo>
                <a:cubicBezTo>
                  <a:pt x="76779" y="16695"/>
                  <a:pt x="76827" y="16663"/>
                  <a:pt x="76891" y="16631"/>
                </a:cubicBezTo>
                <a:lnTo>
                  <a:pt x="76891" y="16489"/>
                </a:lnTo>
                <a:cubicBezTo>
                  <a:pt x="76700" y="16362"/>
                  <a:pt x="76334" y="16394"/>
                  <a:pt x="76238" y="16171"/>
                </a:cubicBezTo>
                <a:cubicBezTo>
                  <a:pt x="76308" y="16136"/>
                  <a:pt x="76384" y="16128"/>
                  <a:pt x="76473" y="16128"/>
                </a:cubicBezTo>
                <a:cubicBezTo>
                  <a:pt x="76539" y="16128"/>
                  <a:pt x="76611" y="16132"/>
                  <a:pt x="76693" y="16132"/>
                </a:cubicBezTo>
                <a:cubicBezTo>
                  <a:pt x="76754" y="16132"/>
                  <a:pt x="76819" y="16130"/>
                  <a:pt x="76891" y="16123"/>
                </a:cubicBezTo>
                <a:cubicBezTo>
                  <a:pt x="77033" y="16012"/>
                  <a:pt x="77241" y="15836"/>
                  <a:pt x="77478" y="15662"/>
                </a:cubicBezTo>
                <a:cubicBezTo>
                  <a:pt x="77654" y="15726"/>
                  <a:pt x="77813" y="15789"/>
                  <a:pt x="77908" y="15836"/>
                </a:cubicBezTo>
                <a:lnTo>
                  <a:pt x="78591" y="15836"/>
                </a:lnTo>
                <a:cubicBezTo>
                  <a:pt x="78640" y="15726"/>
                  <a:pt x="78687" y="15646"/>
                  <a:pt x="78750" y="15535"/>
                </a:cubicBezTo>
                <a:cubicBezTo>
                  <a:pt x="78846" y="15662"/>
                  <a:pt x="78909" y="15741"/>
                  <a:pt x="78990" y="15853"/>
                </a:cubicBezTo>
                <a:cubicBezTo>
                  <a:pt x="79100" y="15836"/>
                  <a:pt x="79196" y="15821"/>
                  <a:pt x="79259" y="15821"/>
                </a:cubicBezTo>
                <a:cubicBezTo>
                  <a:pt x="79498" y="15614"/>
                  <a:pt x="79021" y="15535"/>
                  <a:pt x="79117" y="15359"/>
                </a:cubicBezTo>
                <a:lnTo>
                  <a:pt x="79323" y="15153"/>
                </a:lnTo>
                <a:cubicBezTo>
                  <a:pt x="79085" y="15137"/>
                  <a:pt x="78909" y="15122"/>
                  <a:pt x="78750" y="15105"/>
                </a:cubicBezTo>
                <a:cubicBezTo>
                  <a:pt x="78713" y="15093"/>
                  <a:pt x="78694" y="15049"/>
                  <a:pt x="78589" y="15049"/>
                </a:cubicBezTo>
                <a:cubicBezTo>
                  <a:pt x="78571" y="15049"/>
                  <a:pt x="78549" y="15051"/>
                  <a:pt x="78524" y="15054"/>
                </a:cubicBezTo>
                <a:lnTo>
                  <a:pt x="78524" y="15054"/>
                </a:lnTo>
                <a:cubicBezTo>
                  <a:pt x="78848" y="15002"/>
                  <a:pt x="78881" y="14867"/>
                  <a:pt x="79005" y="14851"/>
                </a:cubicBezTo>
                <a:cubicBezTo>
                  <a:pt x="79085" y="14882"/>
                  <a:pt x="79164" y="14931"/>
                  <a:pt x="79227" y="14978"/>
                </a:cubicBezTo>
                <a:cubicBezTo>
                  <a:pt x="79403" y="14867"/>
                  <a:pt x="79291" y="14740"/>
                  <a:pt x="79339" y="14628"/>
                </a:cubicBezTo>
                <a:cubicBezTo>
                  <a:pt x="79037" y="14533"/>
                  <a:pt x="78735" y="14422"/>
                  <a:pt x="78432" y="14327"/>
                </a:cubicBezTo>
                <a:cubicBezTo>
                  <a:pt x="77877" y="14136"/>
                  <a:pt x="77559" y="13960"/>
                  <a:pt x="77606" y="13865"/>
                </a:cubicBezTo>
                <a:cubicBezTo>
                  <a:pt x="77670" y="13831"/>
                  <a:pt x="77725" y="13818"/>
                  <a:pt x="77773" y="13818"/>
                </a:cubicBezTo>
                <a:cubicBezTo>
                  <a:pt x="77927" y="13818"/>
                  <a:pt x="78014" y="13953"/>
                  <a:pt x="78146" y="13977"/>
                </a:cubicBezTo>
                <a:cubicBezTo>
                  <a:pt x="78179" y="13972"/>
                  <a:pt x="78213" y="13971"/>
                  <a:pt x="78248" y="13971"/>
                </a:cubicBezTo>
                <a:cubicBezTo>
                  <a:pt x="78359" y="13971"/>
                  <a:pt x="78475" y="13988"/>
                  <a:pt x="78587" y="13988"/>
                </a:cubicBezTo>
                <a:cubicBezTo>
                  <a:pt x="78691" y="13988"/>
                  <a:pt x="78792" y="13973"/>
                  <a:pt x="78878" y="13913"/>
                </a:cubicBezTo>
                <a:cubicBezTo>
                  <a:pt x="78862" y="13833"/>
                  <a:pt x="78973" y="13722"/>
                  <a:pt x="78735" y="13706"/>
                </a:cubicBezTo>
                <a:cubicBezTo>
                  <a:pt x="78687" y="13754"/>
                  <a:pt x="78623" y="13786"/>
                  <a:pt x="78544" y="13833"/>
                </a:cubicBezTo>
                <a:cubicBezTo>
                  <a:pt x="78432" y="13769"/>
                  <a:pt x="78305" y="13706"/>
                  <a:pt x="78242" y="13674"/>
                </a:cubicBezTo>
                <a:cubicBezTo>
                  <a:pt x="78354" y="13500"/>
                  <a:pt x="78417" y="13404"/>
                  <a:pt x="78496" y="13292"/>
                </a:cubicBezTo>
                <a:cubicBezTo>
                  <a:pt x="78767" y="13261"/>
                  <a:pt x="79005" y="13165"/>
                  <a:pt x="79227" y="13086"/>
                </a:cubicBezTo>
                <a:cubicBezTo>
                  <a:pt x="79498" y="12991"/>
                  <a:pt x="79689" y="12800"/>
                  <a:pt x="79991" y="12752"/>
                </a:cubicBezTo>
                <a:cubicBezTo>
                  <a:pt x="80007" y="12688"/>
                  <a:pt x="80007" y="12656"/>
                  <a:pt x="80007" y="12609"/>
                </a:cubicBezTo>
                <a:cubicBezTo>
                  <a:pt x="80198" y="12482"/>
                  <a:pt x="80372" y="12370"/>
                  <a:pt x="80548" y="12243"/>
                </a:cubicBezTo>
                <a:lnTo>
                  <a:pt x="80802" y="12243"/>
                </a:lnTo>
                <a:cubicBezTo>
                  <a:pt x="80849" y="12164"/>
                  <a:pt x="80898" y="12084"/>
                  <a:pt x="80929" y="12005"/>
                </a:cubicBezTo>
                <a:cubicBezTo>
                  <a:pt x="81057" y="11973"/>
                  <a:pt x="81199" y="11942"/>
                  <a:pt x="81311" y="11925"/>
                </a:cubicBezTo>
                <a:cubicBezTo>
                  <a:pt x="81326" y="11862"/>
                  <a:pt x="81326" y="11814"/>
                  <a:pt x="81326" y="11766"/>
                </a:cubicBezTo>
                <a:cubicBezTo>
                  <a:pt x="81263" y="11703"/>
                  <a:pt x="81184" y="11655"/>
                  <a:pt x="81104" y="11607"/>
                </a:cubicBezTo>
                <a:lnTo>
                  <a:pt x="81104" y="11321"/>
                </a:lnTo>
                <a:cubicBezTo>
                  <a:pt x="81184" y="11274"/>
                  <a:pt x="81263" y="11226"/>
                  <a:pt x="81326" y="11178"/>
                </a:cubicBezTo>
                <a:lnTo>
                  <a:pt x="81326" y="10892"/>
                </a:lnTo>
                <a:cubicBezTo>
                  <a:pt x="81247" y="10829"/>
                  <a:pt x="81184" y="10780"/>
                  <a:pt x="81120" y="10733"/>
                </a:cubicBezTo>
                <a:cubicBezTo>
                  <a:pt x="81184" y="10701"/>
                  <a:pt x="81231" y="10670"/>
                  <a:pt x="81294" y="10621"/>
                </a:cubicBezTo>
                <a:lnTo>
                  <a:pt x="80770" y="9954"/>
                </a:lnTo>
                <a:cubicBezTo>
                  <a:pt x="80722" y="10002"/>
                  <a:pt x="80690" y="10049"/>
                  <a:pt x="80658" y="10081"/>
                </a:cubicBezTo>
                <a:cubicBezTo>
                  <a:pt x="80627" y="10129"/>
                  <a:pt x="80595" y="10176"/>
                  <a:pt x="80548" y="10240"/>
                </a:cubicBezTo>
                <a:cubicBezTo>
                  <a:pt x="80325" y="10065"/>
                  <a:pt x="80563" y="9843"/>
                  <a:pt x="80357" y="9667"/>
                </a:cubicBezTo>
                <a:lnTo>
                  <a:pt x="80357" y="9667"/>
                </a:lnTo>
                <a:cubicBezTo>
                  <a:pt x="80277" y="9716"/>
                  <a:pt x="80198" y="9747"/>
                  <a:pt x="80071" y="9826"/>
                </a:cubicBezTo>
                <a:cubicBezTo>
                  <a:pt x="80022" y="9572"/>
                  <a:pt x="79673" y="9413"/>
                  <a:pt x="79753" y="9143"/>
                </a:cubicBezTo>
                <a:cubicBezTo>
                  <a:pt x="79562" y="9080"/>
                  <a:pt x="79323" y="9080"/>
                  <a:pt x="79180" y="8936"/>
                </a:cubicBezTo>
                <a:cubicBezTo>
                  <a:pt x="79129" y="8951"/>
                  <a:pt x="79075" y="8955"/>
                  <a:pt x="79019" y="8955"/>
                </a:cubicBezTo>
                <a:cubicBezTo>
                  <a:pt x="78932" y="8955"/>
                  <a:pt x="78840" y="8944"/>
                  <a:pt x="78749" y="8944"/>
                </a:cubicBezTo>
                <a:cubicBezTo>
                  <a:pt x="78647" y="8944"/>
                  <a:pt x="78545" y="8958"/>
                  <a:pt x="78449" y="9016"/>
                </a:cubicBezTo>
                <a:cubicBezTo>
                  <a:pt x="78513" y="9063"/>
                  <a:pt x="78576" y="9112"/>
                  <a:pt x="78655" y="9159"/>
                </a:cubicBezTo>
                <a:cubicBezTo>
                  <a:pt x="78587" y="9212"/>
                  <a:pt x="78518" y="9236"/>
                  <a:pt x="78449" y="9236"/>
                </a:cubicBezTo>
                <a:cubicBezTo>
                  <a:pt x="78375" y="9236"/>
                  <a:pt x="78300" y="9208"/>
                  <a:pt x="78226" y="9159"/>
                </a:cubicBezTo>
                <a:lnTo>
                  <a:pt x="78226" y="8809"/>
                </a:lnTo>
                <a:lnTo>
                  <a:pt x="77892" y="8809"/>
                </a:lnTo>
                <a:lnTo>
                  <a:pt x="77654" y="8953"/>
                </a:lnTo>
                <a:cubicBezTo>
                  <a:pt x="77623" y="8959"/>
                  <a:pt x="77595" y="8962"/>
                  <a:pt x="77569" y="8962"/>
                </a:cubicBezTo>
                <a:cubicBezTo>
                  <a:pt x="77408" y="8962"/>
                  <a:pt x="77329" y="8850"/>
                  <a:pt x="77192" y="8809"/>
                </a:cubicBezTo>
                <a:cubicBezTo>
                  <a:pt x="77110" y="8879"/>
                  <a:pt x="77028" y="8950"/>
                  <a:pt x="76887" y="8950"/>
                </a:cubicBezTo>
                <a:cubicBezTo>
                  <a:pt x="76838" y="8950"/>
                  <a:pt x="76781" y="8941"/>
                  <a:pt x="76715" y="8921"/>
                </a:cubicBezTo>
                <a:cubicBezTo>
                  <a:pt x="76700" y="8872"/>
                  <a:pt x="76668" y="8809"/>
                  <a:pt x="76652" y="8745"/>
                </a:cubicBezTo>
                <a:cubicBezTo>
                  <a:pt x="76715" y="8713"/>
                  <a:pt x="76764" y="8666"/>
                  <a:pt x="76827" y="8666"/>
                </a:cubicBezTo>
                <a:cubicBezTo>
                  <a:pt x="76970" y="8650"/>
                  <a:pt x="77129" y="8650"/>
                  <a:pt x="77113" y="8539"/>
                </a:cubicBezTo>
                <a:lnTo>
                  <a:pt x="77113" y="8539"/>
                </a:lnTo>
                <a:cubicBezTo>
                  <a:pt x="77224" y="8554"/>
                  <a:pt x="77336" y="8603"/>
                  <a:pt x="77495" y="8666"/>
                </a:cubicBezTo>
                <a:cubicBezTo>
                  <a:pt x="77590" y="8666"/>
                  <a:pt x="77721" y="8659"/>
                  <a:pt x="77858" y="8659"/>
                </a:cubicBezTo>
                <a:cubicBezTo>
                  <a:pt x="77927" y="8659"/>
                  <a:pt x="77998" y="8661"/>
                  <a:pt x="78067" y="8666"/>
                </a:cubicBezTo>
                <a:cubicBezTo>
                  <a:pt x="78163" y="8666"/>
                  <a:pt x="78242" y="8713"/>
                  <a:pt x="78226" y="8809"/>
                </a:cubicBezTo>
                <a:cubicBezTo>
                  <a:pt x="78449" y="8809"/>
                  <a:pt x="78496" y="8650"/>
                  <a:pt x="78782" y="8554"/>
                </a:cubicBezTo>
                <a:cubicBezTo>
                  <a:pt x="78226" y="8554"/>
                  <a:pt x="78036" y="8317"/>
                  <a:pt x="77781" y="8141"/>
                </a:cubicBezTo>
                <a:cubicBezTo>
                  <a:pt x="77813" y="8030"/>
                  <a:pt x="77701" y="7903"/>
                  <a:pt x="77877" y="7808"/>
                </a:cubicBezTo>
                <a:cubicBezTo>
                  <a:pt x="77940" y="7808"/>
                  <a:pt x="78019" y="7808"/>
                  <a:pt x="78114" y="7791"/>
                </a:cubicBezTo>
                <a:cubicBezTo>
                  <a:pt x="78210" y="7681"/>
                  <a:pt x="78305" y="7537"/>
                  <a:pt x="78432" y="7378"/>
                </a:cubicBezTo>
                <a:cubicBezTo>
                  <a:pt x="78226" y="7378"/>
                  <a:pt x="78051" y="7363"/>
                  <a:pt x="77877" y="7363"/>
                </a:cubicBezTo>
                <a:cubicBezTo>
                  <a:pt x="77796" y="7314"/>
                  <a:pt x="77733" y="7267"/>
                  <a:pt x="77669" y="7235"/>
                </a:cubicBezTo>
                <a:cubicBezTo>
                  <a:pt x="77542" y="7299"/>
                  <a:pt x="77415" y="7346"/>
                  <a:pt x="77319" y="7378"/>
                </a:cubicBezTo>
                <a:cubicBezTo>
                  <a:pt x="77177" y="7331"/>
                  <a:pt x="77065" y="7282"/>
                  <a:pt x="77018" y="7251"/>
                </a:cubicBezTo>
                <a:cubicBezTo>
                  <a:pt x="76842" y="7314"/>
                  <a:pt x="76715" y="7346"/>
                  <a:pt x="76556" y="7410"/>
                </a:cubicBezTo>
                <a:cubicBezTo>
                  <a:pt x="76334" y="7235"/>
                  <a:pt x="76111" y="7060"/>
                  <a:pt x="75969" y="6949"/>
                </a:cubicBezTo>
                <a:cubicBezTo>
                  <a:pt x="75879" y="6937"/>
                  <a:pt x="75797" y="6934"/>
                  <a:pt x="75719" y="6934"/>
                </a:cubicBezTo>
                <a:cubicBezTo>
                  <a:pt x="75625" y="6934"/>
                  <a:pt x="75539" y="6939"/>
                  <a:pt x="75458" y="6939"/>
                </a:cubicBezTo>
                <a:cubicBezTo>
                  <a:pt x="75332" y="6939"/>
                  <a:pt x="75219" y="6927"/>
                  <a:pt x="75110" y="6869"/>
                </a:cubicBezTo>
                <a:cubicBezTo>
                  <a:pt x="75301" y="6790"/>
                  <a:pt x="75507" y="6742"/>
                  <a:pt x="75666" y="6678"/>
                </a:cubicBezTo>
                <a:cubicBezTo>
                  <a:pt x="75810" y="6742"/>
                  <a:pt x="75937" y="6774"/>
                  <a:pt x="76047" y="6822"/>
                </a:cubicBezTo>
                <a:cubicBezTo>
                  <a:pt x="76159" y="6742"/>
                  <a:pt x="76238" y="6695"/>
                  <a:pt x="76334" y="6646"/>
                </a:cubicBezTo>
                <a:lnTo>
                  <a:pt x="76764" y="6646"/>
                </a:lnTo>
                <a:cubicBezTo>
                  <a:pt x="76874" y="6536"/>
                  <a:pt x="76970" y="6409"/>
                  <a:pt x="77082" y="6313"/>
                </a:cubicBezTo>
                <a:cubicBezTo>
                  <a:pt x="77209" y="6201"/>
                  <a:pt x="77463" y="6138"/>
                  <a:pt x="77272" y="5963"/>
                </a:cubicBezTo>
                <a:cubicBezTo>
                  <a:pt x="77192" y="5937"/>
                  <a:pt x="77116" y="5926"/>
                  <a:pt x="77042" y="5926"/>
                </a:cubicBezTo>
                <a:cubicBezTo>
                  <a:pt x="76853" y="5926"/>
                  <a:pt x="76681" y="5996"/>
                  <a:pt x="76509" y="6042"/>
                </a:cubicBezTo>
                <a:cubicBezTo>
                  <a:pt x="76461" y="6010"/>
                  <a:pt x="76397" y="5979"/>
                  <a:pt x="76334" y="5932"/>
                </a:cubicBezTo>
                <a:cubicBezTo>
                  <a:pt x="76270" y="5979"/>
                  <a:pt x="76191" y="6027"/>
                  <a:pt x="76096" y="6074"/>
                </a:cubicBezTo>
                <a:lnTo>
                  <a:pt x="74569" y="6074"/>
                </a:lnTo>
                <a:cubicBezTo>
                  <a:pt x="74538" y="6074"/>
                  <a:pt x="74506" y="6042"/>
                  <a:pt x="74489" y="6027"/>
                </a:cubicBezTo>
                <a:cubicBezTo>
                  <a:pt x="74362" y="5932"/>
                  <a:pt x="74092" y="5868"/>
                  <a:pt x="74283" y="5677"/>
                </a:cubicBezTo>
                <a:cubicBezTo>
                  <a:pt x="74458" y="5645"/>
                  <a:pt x="74665" y="5629"/>
                  <a:pt x="74871" y="5614"/>
                </a:cubicBezTo>
                <a:cubicBezTo>
                  <a:pt x="74871" y="5470"/>
                  <a:pt x="74935" y="5359"/>
                  <a:pt x="74807" y="5232"/>
                </a:cubicBezTo>
                <a:cubicBezTo>
                  <a:pt x="74585" y="5215"/>
                  <a:pt x="74330" y="5215"/>
                  <a:pt x="74092" y="5200"/>
                </a:cubicBezTo>
                <a:cubicBezTo>
                  <a:pt x="74029" y="5168"/>
                  <a:pt x="73981" y="5120"/>
                  <a:pt x="73917" y="5088"/>
                </a:cubicBezTo>
                <a:cubicBezTo>
                  <a:pt x="73798" y="5069"/>
                  <a:pt x="73676" y="5063"/>
                  <a:pt x="73552" y="5063"/>
                </a:cubicBezTo>
                <a:cubicBezTo>
                  <a:pt x="73365" y="5063"/>
                  <a:pt x="73173" y="5076"/>
                  <a:pt x="72978" y="5076"/>
                </a:cubicBezTo>
                <a:cubicBezTo>
                  <a:pt x="72784" y="5076"/>
                  <a:pt x="72587" y="5063"/>
                  <a:pt x="72391" y="5009"/>
                </a:cubicBezTo>
                <a:cubicBezTo>
                  <a:pt x="72598" y="4946"/>
                  <a:pt x="72740" y="4897"/>
                  <a:pt x="72884" y="4850"/>
                </a:cubicBezTo>
                <a:cubicBezTo>
                  <a:pt x="72884" y="4787"/>
                  <a:pt x="72899" y="4738"/>
                  <a:pt x="72899" y="4691"/>
                </a:cubicBezTo>
                <a:cubicBezTo>
                  <a:pt x="73043" y="4643"/>
                  <a:pt x="73186" y="4596"/>
                  <a:pt x="73329" y="4564"/>
                </a:cubicBezTo>
                <a:cubicBezTo>
                  <a:pt x="73361" y="4357"/>
                  <a:pt x="73122" y="4310"/>
                  <a:pt x="72995" y="4214"/>
                </a:cubicBezTo>
                <a:cubicBezTo>
                  <a:pt x="72916" y="4261"/>
                  <a:pt x="72836" y="4293"/>
                  <a:pt x="72789" y="4325"/>
                </a:cubicBezTo>
                <a:cubicBezTo>
                  <a:pt x="72645" y="4278"/>
                  <a:pt x="72534" y="4230"/>
                  <a:pt x="72439" y="4183"/>
                </a:cubicBezTo>
                <a:cubicBezTo>
                  <a:pt x="72280" y="4246"/>
                  <a:pt x="72185" y="4293"/>
                  <a:pt x="72073" y="4325"/>
                </a:cubicBezTo>
                <a:cubicBezTo>
                  <a:pt x="72009" y="4278"/>
                  <a:pt x="71962" y="4246"/>
                  <a:pt x="71867" y="4198"/>
                </a:cubicBezTo>
                <a:lnTo>
                  <a:pt x="70913" y="4198"/>
                </a:lnTo>
                <a:cubicBezTo>
                  <a:pt x="70817" y="4024"/>
                  <a:pt x="70531" y="3992"/>
                  <a:pt x="70467" y="3801"/>
                </a:cubicBezTo>
                <a:cubicBezTo>
                  <a:pt x="70690" y="3785"/>
                  <a:pt x="70896" y="3769"/>
                  <a:pt x="71246" y="3721"/>
                </a:cubicBezTo>
                <a:cubicBezTo>
                  <a:pt x="70832" y="3610"/>
                  <a:pt x="70928" y="3371"/>
                  <a:pt x="70673" y="3260"/>
                </a:cubicBezTo>
                <a:cubicBezTo>
                  <a:pt x="70769" y="3197"/>
                  <a:pt x="70881" y="3133"/>
                  <a:pt x="70991" y="3070"/>
                </a:cubicBezTo>
                <a:cubicBezTo>
                  <a:pt x="71231" y="3149"/>
                  <a:pt x="71326" y="3324"/>
                  <a:pt x="71468" y="3498"/>
                </a:cubicBezTo>
                <a:cubicBezTo>
                  <a:pt x="71517" y="3403"/>
                  <a:pt x="71564" y="3308"/>
                  <a:pt x="71612" y="3229"/>
                </a:cubicBezTo>
                <a:lnTo>
                  <a:pt x="72136" y="3180"/>
                </a:lnTo>
                <a:cubicBezTo>
                  <a:pt x="72344" y="3053"/>
                  <a:pt x="72518" y="2894"/>
                  <a:pt x="72820" y="2879"/>
                </a:cubicBezTo>
                <a:cubicBezTo>
                  <a:pt x="72874" y="2785"/>
                  <a:pt x="72981" y="2770"/>
                  <a:pt x="73097" y="2770"/>
                </a:cubicBezTo>
                <a:cubicBezTo>
                  <a:pt x="73152" y="2770"/>
                  <a:pt x="73208" y="2774"/>
                  <a:pt x="73262" y="2774"/>
                </a:cubicBezTo>
                <a:cubicBezTo>
                  <a:pt x="73368" y="2774"/>
                  <a:pt x="73465" y="2761"/>
                  <a:pt x="73520" y="2688"/>
                </a:cubicBezTo>
                <a:cubicBezTo>
                  <a:pt x="73448" y="2637"/>
                  <a:pt x="73369" y="2626"/>
                  <a:pt x="73287" y="2626"/>
                </a:cubicBezTo>
                <a:cubicBezTo>
                  <a:pt x="73225" y="2626"/>
                  <a:pt x="73161" y="2633"/>
                  <a:pt x="73097" y="2633"/>
                </a:cubicBezTo>
                <a:cubicBezTo>
                  <a:pt x="73063" y="2633"/>
                  <a:pt x="73028" y="2631"/>
                  <a:pt x="72995" y="2624"/>
                </a:cubicBezTo>
                <a:cubicBezTo>
                  <a:pt x="72916" y="2576"/>
                  <a:pt x="72836" y="2529"/>
                  <a:pt x="72645" y="2417"/>
                </a:cubicBezTo>
                <a:cubicBezTo>
                  <a:pt x="72534" y="2544"/>
                  <a:pt x="72439" y="2672"/>
                  <a:pt x="72312" y="2815"/>
                </a:cubicBezTo>
                <a:cubicBezTo>
                  <a:pt x="72136" y="2752"/>
                  <a:pt x="72009" y="2703"/>
                  <a:pt x="71882" y="2656"/>
                </a:cubicBezTo>
                <a:cubicBezTo>
                  <a:pt x="71771" y="2688"/>
                  <a:pt x="71627" y="2752"/>
                  <a:pt x="71500" y="2799"/>
                </a:cubicBezTo>
                <a:cubicBezTo>
                  <a:pt x="71373" y="2720"/>
                  <a:pt x="71294" y="2672"/>
                  <a:pt x="71231" y="2640"/>
                </a:cubicBezTo>
                <a:cubicBezTo>
                  <a:pt x="71119" y="2688"/>
                  <a:pt x="71008" y="2735"/>
                  <a:pt x="70896" y="2799"/>
                </a:cubicBezTo>
                <a:cubicBezTo>
                  <a:pt x="70737" y="2735"/>
                  <a:pt x="70642" y="2688"/>
                  <a:pt x="70531" y="2640"/>
                </a:cubicBezTo>
                <a:cubicBezTo>
                  <a:pt x="70451" y="2688"/>
                  <a:pt x="70372" y="2735"/>
                  <a:pt x="70245" y="2799"/>
                </a:cubicBezTo>
                <a:cubicBezTo>
                  <a:pt x="70101" y="2735"/>
                  <a:pt x="69959" y="2672"/>
                  <a:pt x="69815" y="2624"/>
                </a:cubicBezTo>
                <a:cubicBezTo>
                  <a:pt x="69789" y="2619"/>
                  <a:pt x="69762" y="2617"/>
                  <a:pt x="69734" y="2617"/>
                </a:cubicBezTo>
                <a:cubicBezTo>
                  <a:pt x="69671" y="2617"/>
                  <a:pt x="69605" y="2627"/>
                  <a:pt x="69543" y="2627"/>
                </a:cubicBezTo>
                <a:cubicBezTo>
                  <a:pt x="69464" y="2627"/>
                  <a:pt x="69390" y="2612"/>
                  <a:pt x="69338" y="2544"/>
                </a:cubicBezTo>
                <a:cubicBezTo>
                  <a:pt x="69450" y="2481"/>
                  <a:pt x="69560" y="2402"/>
                  <a:pt x="69656" y="2338"/>
                </a:cubicBezTo>
                <a:cubicBezTo>
                  <a:pt x="69736" y="2385"/>
                  <a:pt x="69815" y="2434"/>
                  <a:pt x="69910" y="2497"/>
                </a:cubicBezTo>
                <a:cubicBezTo>
                  <a:pt x="70006" y="2481"/>
                  <a:pt x="70101" y="2465"/>
                  <a:pt x="70213" y="2434"/>
                </a:cubicBezTo>
                <a:lnTo>
                  <a:pt x="70213" y="2116"/>
                </a:lnTo>
                <a:cubicBezTo>
                  <a:pt x="70101" y="2052"/>
                  <a:pt x="69974" y="1925"/>
                  <a:pt x="69831" y="1925"/>
                </a:cubicBezTo>
                <a:cubicBezTo>
                  <a:pt x="69624" y="1908"/>
                  <a:pt x="69545" y="1781"/>
                  <a:pt x="69370" y="1766"/>
                </a:cubicBezTo>
                <a:cubicBezTo>
                  <a:pt x="69348" y="1764"/>
                  <a:pt x="69326" y="1763"/>
                  <a:pt x="69304" y="1763"/>
                </a:cubicBezTo>
                <a:cubicBezTo>
                  <a:pt x="69249" y="1763"/>
                  <a:pt x="69191" y="1768"/>
                  <a:pt x="69135" y="1768"/>
                </a:cubicBezTo>
                <a:cubicBezTo>
                  <a:pt x="69041" y="1768"/>
                  <a:pt x="68953" y="1755"/>
                  <a:pt x="68893" y="1686"/>
                </a:cubicBezTo>
                <a:cubicBezTo>
                  <a:pt x="69052" y="1622"/>
                  <a:pt x="69100" y="1480"/>
                  <a:pt x="69323" y="1480"/>
                </a:cubicBezTo>
                <a:cubicBezTo>
                  <a:pt x="69338" y="1477"/>
                  <a:pt x="69352" y="1475"/>
                  <a:pt x="69366" y="1475"/>
                </a:cubicBezTo>
                <a:cubicBezTo>
                  <a:pt x="69519" y="1475"/>
                  <a:pt x="69623" y="1640"/>
                  <a:pt x="69778" y="1640"/>
                </a:cubicBezTo>
                <a:cubicBezTo>
                  <a:pt x="69835" y="1640"/>
                  <a:pt x="69898" y="1618"/>
                  <a:pt x="69974" y="1559"/>
                </a:cubicBezTo>
                <a:cubicBezTo>
                  <a:pt x="69974" y="1511"/>
                  <a:pt x="69990" y="1480"/>
                  <a:pt x="69990" y="1416"/>
                </a:cubicBezTo>
                <a:cubicBezTo>
                  <a:pt x="69927" y="1368"/>
                  <a:pt x="69863" y="1321"/>
                  <a:pt x="69783" y="1257"/>
                </a:cubicBezTo>
                <a:cubicBezTo>
                  <a:pt x="69847" y="1209"/>
                  <a:pt x="69927" y="1162"/>
                  <a:pt x="69990" y="1113"/>
                </a:cubicBezTo>
                <a:lnTo>
                  <a:pt x="69990" y="907"/>
                </a:lnTo>
                <a:cubicBezTo>
                  <a:pt x="69981" y="908"/>
                  <a:pt x="69971" y="909"/>
                  <a:pt x="69962" y="909"/>
                </a:cubicBezTo>
                <a:cubicBezTo>
                  <a:pt x="69809" y="909"/>
                  <a:pt x="69759" y="793"/>
                  <a:pt x="69609" y="748"/>
                </a:cubicBezTo>
                <a:lnTo>
                  <a:pt x="69052" y="748"/>
                </a:lnTo>
                <a:cubicBezTo>
                  <a:pt x="68988" y="685"/>
                  <a:pt x="68877" y="558"/>
                  <a:pt x="68814" y="477"/>
                </a:cubicBezTo>
                <a:lnTo>
                  <a:pt x="68098" y="477"/>
                </a:lnTo>
                <a:cubicBezTo>
                  <a:pt x="68002" y="541"/>
                  <a:pt x="67923" y="573"/>
                  <a:pt x="67860" y="605"/>
                </a:cubicBezTo>
                <a:cubicBezTo>
                  <a:pt x="67780" y="541"/>
                  <a:pt x="67733" y="509"/>
                  <a:pt x="67669" y="477"/>
                </a:cubicBezTo>
                <a:cubicBezTo>
                  <a:pt x="67528" y="470"/>
                  <a:pt x="67388" y="468"/>
                  <a:pt x="67248" y="468"/>
                </a:cubicBezTo>
                <a:cubicBezTo>
                  <a:pt x="66998" y="468"/>
                  <a:pt x="66751" y="475"/>
                  <a:pt x="66508" y="475"/>
                </a:cubicBezTo>
                <a:cubicBezTo>
                  <a:pt x="66286" y="475"/>
                  <a:pt x="66068" y="469"/>
                  <a:pt x="65856" y="446"/>
                </a:cubicBezTo>
                <a:cubicBezTo>
                  <a:pt x="65761" y="399"/>
                  <a:pt x="65713" y="367"/>
                  <a:pt x="65666" y="335"/>
                </a:cubicBezTo>
                <a:cubicBezTo>
                  <a:pt x="65586" y="382"/>
                  <a:pt x="65507" y="430"/>
                  <a:pt x="65490" y="430"/>
                </a:cubicBezTo>
                <a:cubicBezTo>
                  <a:pt x="65419" y="456"/>
                  <a:pt x="65361" y="467"/>
                  <a:pt x="65312" y="467"/>
                </a:cubicBezTo>
                <a:cubicBezTo>
                  <a:pt x="65155" y="467"/>
                  <a:pt x="65095" y="359"/>
                  <a:pt x="64998" y="335"/>
                </a:cubicBezTo>
                <a:lnTo>
                  <a:pt x="64553" y="335"/>
                </a:lnTo>
                <a:cubicBezTo>
                  <a:pt x="64441" y="382"/>
                  <a:pt x="64362" y="430"/>
                  <a:pt x="64314" y="462"/>
                </a:cubicBezTo>
                <a:lnTo>
                  <a:pt x="63662" y="462"/>
                </a:lnTo>
                <a:cubicBezTo>
                  <a:pt x="63550" y="399"/>
                  <a:pt x="63455" y="350"/>
                  <a:pt x="63423" y="335"/>
                </a:cubicBezTo>
                <a:lnTo>
                  <a:pt x="62740" y="335"/>
                </a:lnTo>
                <a:cubicBezTo>
                  <a:pt x="62660" y="399"/>
                  <a:pt x="62613" y="430"/>
                  <a:pt x="62549" y="462"/>
                </a:cubicBezTo>
                <a:cubicBezTo>
                  <a:pt x="62486" y="414"/>
                  <a:pt x="62406" y="367"/>
                  <a:pt x="62327" y="318"/>
                </a:cubicBezTo>
                <a:lnTo>
                  <a:pt x="61945" y="318"/>
                </a:lnTo>
                <a:cubicBezTo>
                  <a:pt x="61659" y="430"/>
                  <a:pt x="61420" y="509"/>
                  <a:pt x="61229" y="589"/>
                </a:cubicBezTo>
                <a:cubicBezTo>
                  <a:pt x="60928" y="494"/>
                  <a:pt x="60657" y="399"/>
                  <a:pt x="60339" y="287"/>
                </a:cubicBezTo>
                <a:cubicBezTo>
                  <a:pt x="60196" y="414"/>
                  <a:pt x="60052" y="526"/>
                  <a:pt x="59925" y="636"/>
                </a:cubicBezTo>
                <a:cubicBezTo>
                  <a:pt x="59321" y="367"/>
                  <a:pt x="59210" y="335"/>
                  <a:pt x="58749" y="335"/>
                </a:cubicBezTo>
                <a:cubicBezTo>
                  <a:pt x="58670" y="382"/>
                  <a:pt x="58590" y="430"/>
                  <a:pt x="58543" y="462"/>
                </a:cubicBezTo>
                <a:lnTo>
                  <a:pt x="57938" y="462"/>
                </a:lnTo>
                <a:cubicBezTo>
                  <a:pt x="57731" y="382"/>
                  <a:pt x="57620" y="350"/>
                  <a:pt x="57508" y="303"/>
                </a:cubicBezTo>
                <a:cubicBezTo>
                  <a:pt x="57381" y="367"/>
                  <a:pt x="57302" y="414"/>
                  <a:pt x="57222" y="462"/>
                </a:cubicBezTo>
                <a:cubicBezTo>
                  <a:pt x="57143" y="414"/>
                  <a:pt x="57063" y="367"/>
                  <a:pt x="56984" y="335"/>
                </a:cubicBezTo>
                <a:lnTo>
                  <a:pt x="56555" y="335"/>
                </a:lnTo>
                <a:cubicBezTo>
                  <a:pt x="56476" y="271"/>
                  <a:pt x="56396" y="223"/>
                  <a:pt x="56300" y="176"/>
                </a:cubicBezTo>
                <a:lnTo>
                  <a:pt x="55219" y="176"/>
                </a:lnTo>
                <a:cubicBezTo>
                  <a:pt x="55124" y="128"/>
                  <a:pt x="55060" y="96"/>
                  <a:pt x="54981" y="49"/>
                </a:cubicBezTo>
                <a:cubicBezTo>
                  <a:pt x="54901" y="96"/>
                  <a:pt x="54822" y="128"/>
                  <a:pt x="54758" y="176"/>
                </a:cubicBezTo>
                <a:cubicBezTo>
                  <a:pt x="54678" y="128"/>
                  <a:pt x="54631" y="96"/>
                  <a:pt x="54568" y="49"/>
                </a:cubicBezTo>
                <a:lnTo>
                  <a:pt x="54074" y="49"/>
                </a:lnTo>
                <a:cubicBezTo>
                  <a:pt x="53995" y="112"/>
                  <a:pt x="53947" y="144"/>
                  <a:pt x="53883" y="176"/>
                </a:cubicBezTo>
                <a:cubicBezTo>
                  <a:pt x="53804" y="128"/>
                  <a:pt x="53741" y="81"/>
                  <a:pt x="53661" y="49"/>
                </a:cubicBezTo>
                <a:cubicBezTo>
                  <a:pt x="53582" y="81"/>
                  <a:pt x="53502" y="128"/>
                  <a:pt x="53423" y="176"/>
                </a:cubicBezTo>
                <a:cubicBezTo>
                  <a:pt x="53343" y="176"/>
                  <a:pt x="53041" y="81"/>
                  <a:pt x="52961" y="49"/>
                </a:cubicBezTo>
                <a:lnTo>
                  <a:pt x="51880" y="49"/>
                </a:lnTo>
                <a:cubicBezTo>
                  <a:pt x="51785" y="96"/>
                  <a:pt x="51689" y="144"/>
                  <a:pt x="51674" y="159"/>
                </a:cubicBezTo>
                <a:cubicBezTo>
                  <a:pt x="51590" y="190"/>
                  <a:pt x="51517" y="201"/>
                  <a:pt x="51450" y="201"/>
                </a:cubicBezTo>
                <a:cubicBezTo>
                  <a:pt x="51196" y="201"/>
                  <a:pt x="51035" y="32"/>
                  <a:pt x="50784" y="32"/>
                </a:cubicBezTo>
                <a:cubicBezTo>
                  <a:pt x="50720" y="81"/>
                  <a:pt x="50640" y="128"/>
                  <a:pt x="50544" y="176"/>
                </a:cubicBezTo>
                <a:lnTo>
                  <a:pt x="46999" y="176"/>
                </a:lnTo>
                <a:cubicBezTo>
                  <a:pt x="46904" y="128"/>
                  <a:pt x="46792" y="81"/>
                  <a:pt x="4665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Tree>
    <p:extLst>
      <p:ext uri="{BB962C8B-B14F-4D97-AF65-F5344CB8AC3E}">
        <p14:creationId xmlns:p14="http://schemas.microsoft.com/office/powerpoint/2010/main" val="133266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8"/>
        <p:cNvGrpSpPr/>
        <p:nvPr/>
      </p:nvGrpSpPr>
      <p:grpSpPr>
        <a:xfrm>
          <a:off x="0" y="0"/>
          <a:ext cx="0" cy="0"/>
          <a:chOff x="0" y="0"/>
          <a:chExt cx="0" cy="0"/>
        </a:xfrm>
      </p:grpSpPr>
      <p:sp>
        <p:nvSpPr>
          <p:cNvPr id="449" name="Google Shape;449;p42"/>
          <p:cNvSpPr txBox="1">
            <a:spLocks noGrp="1"/>
          </p:cNvSpPr>
          <p:nvPr>
            <p:ph type="body" idx="1"/>
          </p:nvPr>
        </p:nvSpPr>
        <p:spPr>
          <a:xfrm>
            <a:off x="0" y="338667"/>
            <a:ext cx="12192000" cy="806800"/>
          </a:xfrm>
          <a:prstGeom prst="rect">
            <a:avLst/>
          </a:prstGeom>
        </p:spPr>
        <p:txBody>
          <a:bodyPr spcFirstLastPara="1" wrap="square" lIns="121900" tIns="121900" rIns="121900" bIns="121900" anchor="ctr" anchorCtr="0">
            <a:noAutofit/>
          </a:bodyPr>
          <a:lstStyle/>
          <a:p>
            <a:pPr marL="0" indent="0"/>
            <a:r>
              <a:rPr lang="en" sz="4000" dirty="0"/>
              <a:t>IMPROVED CROP VARIETY</a:t>
            </a:r>
            <a:endParaRPr sz="4000" dirty="0"/>
          </a:p>
        </p:txBody>
      </p:sp>
      <p:sp>
        <p:nvSpPr>
          <p:cNvPr id="3" name="TextBox 2"/>
          <p:cNvSpPr txBox="1"/>
          <p:nvPr/>
        </p:nvSpPr>
        <p:spPr>
          <a:xfrm>
            <a:off x="0" y="1569155"/>
            <a:ext cx="12192000" cy="1015663"/>
          </a:xfrm>
          <a:prstGeom prst="rect">
            <a:avLst/>
          </a:prstGeom>
          <a:noFill/>
        </p:spPr>
        <p:txBody>
          <a:bodyPr wrap="square" rtlCol="0">
            <a:spAutoFit/>
          </a:bodyPr>
          <a:lstStyle/>
          <a:p>
            <a:pPr algn="ctr"/>
            <a:r>
              <a:rPr lang="en-GB" sz="2000" dirty="0">
                <a:solidFill>
                  <a:schemeClr val="tx1">
                    <a:lumMod val="75000"/>
                    <a:lumOff val="25000"/>
                  </a:schemeClr>
                </a:solidFill>
                <a:latin typeface="Abadi" panose="020B0604020104020204" pitchFamily="34" charset="0"/>
              </a:rPr>
              <a:t>Improved crop varieties are developed through selective breeding or genetic modification to possess desirable traits that enhance their productivity, resilience, nutritional value, and overall quality. These improved varieties play a critical role in increasing food production and ensuring food security. </a:t>
            </a:r>
            <a:endParaRPr lang="en-CA" sz="2000" dirty="0">
              <a:solidFill>
                <a:schemeClr val="tx1">
                  <a:lumMod val="75000"/>
                  <a:lumOff val="25000"/>
                </a:schemeClr>
              </a:solidFill>
              <a:latin typeface="Abadi" panose="020B0604020104020204" pitchFamily="34" charset="0"/>
            </a:endParaRPr>
          </a:p>
        </p:txBody>
      </p:sp>
    </p:spTree>
    <p:extLst>
      <p:ext uri="{BB962C8B-B14F-4D97-AF65-F5344CB8AC3E}">
        <p14:creationId xmlns:p14="http://schemas.microsoft.com/office/powerpoint/2010/main" val="2402235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t="-9000" b="-9000"/>
          </a:stretch>
        </a:blipFill>
        <a:effectLst/>
      </p:bgPr>
    </p:bg>
    <p:spTree>
      <p:nvGrpSpPr>
        <p:cNvPr id="1" name="Shape 200"/>
        <p:cNvGrpSpPr/>
        <p:nvPr/>
      </p:nvGrpSpPr>
      <p:grpSpPr>
        <a:xfrm>
          <a:off x="0" y="0"/>
          <a:ext cx="0" cy="0"/>
          <a:chOff x="0" y="0"/>
          <a:chExt cx="0" cy="0"/>
        </a:xfrm>
      </p:grpSpPr>
      <p:sp>
        <p:nvSpPr>
          <p:cNvPr id="201" name="Google Shape;201;p31"/>
          <p:cNvSpPr txBox="1">
            <a:spLocks noGrp="1"/>
          </p:cNvSpPr>
          <p:nvPr>
            <p:ph type="title"/>
          </p:nvPr>
        </p:nvSpPr>
        <p:spPr>
          <a:xfrm>
            <a:off x="2281003" y="665017"/>
            <a:ext cx="3153443" cy="997527"/>
          </a:xfrm>
          <a:prstGeom prst="rect">
            <a:avLst/>
          </a:prstGeom>
          <a:noFill/>
        </p:spPr>
        <p:txBody>
          <a:bodyPr spcFirstLastPara="1" wrap="square" lIns="121900" tIns="121900" rIns="121900" bIns="121900" anchor="t" anchorCtr="0">
            <a:noAutofit/>
          </a:bodyPr>
          <a:lstStyle/>
          <a:p>
            <a:r>
              <a:rPr lang="en-CA" sz="3600" dirty="0">
                <a:solidFill>
                  <a:schemeClr val="tx1"/>
                </a:solidFill>
              </a:rPr>
              <a:t>Artificial Seed </a:t>
            </a:r>
          </a:p>
        </p:txBody>
      </p:sp>
      <p:sp>
        <p:nvSpPr>
          <p:cNvPr id="202" name="Google Shape;202;p31"/>
          <p:cNvSpPr txBox="1">
            <a:spLocks noGrp="1"/>
          </p:cNvSpPr>
          <p:nvPr>
            <p:ph type="body" idx="1"/>
          </p:nvPr>
        </p:nvSpPr>
        <p:spPr>
          <a:xfrm>
            <a:off x="-72737" y="1724892"/>
            <a:ext cx="6452754" cy="4075801"/>
          </a:xfrm>
          <a:prstGeom prst="rect">
            <a:avLst/>
          </a:prstGeom>
        </p:spPr>
        <p:txBody>
          <a:bodyPr spcFirstLastPara="1" wrap="square" lIns="121900" tIns="121900" rIns="121900" bIns="121900" anchor="t" anchorCtr="0">
            <a:noAutofit/>
          </a:bodyPr>
          <a:lstStyle/>
          <a:p>
            <a:pPr marL="0" indent="0" algn="ctr">
              <a:buNone/>
            </a:pPr>
            <a:r>
              <a:rPr lang="en-US" sz="2400" dirty="0">
                <a:solidFill>
                  <a:schemeClr val="tx1"/>
                </a:solidFill>
              </a:rPr>
              <a:t>An artificial seed (also called a synthetic seed , seed analog, or manufactured seed) includes a range of plant structures, including somatic embryos, buds, shoots, or other tissues inside a coating, that can be sown in the same way as a conventional seed to produce a new plant. The coating may be water impermeable or water soluble and may also enclose nutrients and other additives deemed necessary.</a:t>
            </a:r>
            <a:endParaRPr lang="en-CA" sz="2400" dirty="0">
              <a:solidFill>
                <a:schemeClr val="tx1"/>
              </a:solidFill>
            </a:endParaRPr>
          </a:p>
        </p:txBody>
      </p:sp>
      <p:pic>
        <p:nvPicPr>
          <p:cNvPr id="4" name="Picture 3">
            <a:extLst>
              <a:ext uri="{FF2B5EF4-FFF2-40B4-BE49-F238E27FC236}">
                <a16:creationId xmlns:a16="http://schemas.microsoft.com/office/drawing/2014/main" id="{22DD80DC-EBC4-9EFB-D46D-63ADD2824D9C}"/>
              </a:ext>
            </a:extLst>
          </p:cNvPr>
          <p:cNvPicPr>
            <a:picLocks noChangeAspect="1"/>
          </p:cNvPicPr>
          <p:nvPr/>
        </p:nvPicPr>
        <p:blipFill>
          <a:blip r:embed="rId4"/>
          <a:stretch>
            <a:fillRect/>
          </a:stretch>
        </p:blipFill>
        <p:spPr>
          <a:xfrm>
            <a:off x="6313502" y="-51955"/>
            <a:ext cx="5878498" cy="6941127"/>
          </a:xfrm>
          <a:prstGeom prst="rect">
            <a:avLst/>
          </a:prstGeom>
        </p:spPr>
      </p:pic>
    </p:spTree>
    <p:extLst>
      <p:ext uri="{BB962C8B-B14F-4D97-AF65-F5344CB8AC3E}">
        <p14:creationId xmlns:p14="http://schemas.microsoft.com/office/powerpoint/2010/main" val="3149123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571"/>
        <p:cNvGrpSpPr/>
        <p:nvPr/>
      </p:nvGrpSpPr>
      <p:grpSpPr>
        <a:xfrm>
          <a:off x="0" y="0"/>
          <a:ext cx="0" cy="0"/>
          <a:chOff x="0" y="0"/>
          <a:chExt cx="0" cy="0"/>
        </a:xfrm>
      </p:grpSpPr>
      <p:sp>
        <p:nvSpPr>
          <p:cNvPr id="572" name="Google Shape;572;p46"/>
          <p:cNvSpPr txBox="1">
            <a:spLocks noGrp="1"/>
          </p:cNvSpPr>
          <p:nvPr>
            <p:ph type="title"/>
          </p:nvPr>
        </p:nvSpPr>
        <p:spPr>
          <a:xfrm>
            <a:off x="370301" y="216280"/>
            <a:ext cx="6756623" cy="1405600"/>
          </a:xfrm>
          <a:prstGeom prst="rect">
            <a:avLst/>
          </a:prstGeom>
        </p:spPr>
        <p:txBody>
          <a:bodyPr spcFirstLastPara="1" wrap="square" lIns="121900" tIns="121900" rIns="121900" bIns="121900" anchor="ctr" anchorCtr="0">
            <a:noAutofit/>
          </a:bodyPr>
          <a:lstStyle/>
          <a:p>
            <a:r>
              <a:rPr lang="en-CA" sz="4400" dirty="0">
                <a:solidFill>
                  <a:schemeClr val="tx1"/>
                </a:solidFill>
              </a:rPr>
              <a:t>ECONOMIC GROWTH</a:t>
            </a:r>
          </a:p>
        </p:txBody>
      </p:sp>
      <p:sp>
        <p:nvSpPr>
          <p:cNvPr id="574" name="Google Shape;574;p46"/>
          <p:cNvSpPr txBox="1">
            <a:spLocks noGrp="1"/>
          </p:cNvSpPr>
          <p:nvPr>
            <p:ph type="subTitle" idx="1"/>
          </p:nvPr>
        </p:nvSpPr>
        <p:spPr>
          <a:xfrm>
            <a:off x="248356" y="1198340"/>
            <a:ext cx="6304478" cy="5010023"/>
          </a:xfrm>
          <a:prstGeom prst="rect">
            <a:avLst/>
          </a:prstGeom>
        </p:spPr>
        <p:txBody>
          <a:bodyPr spcFirstLastPara="1" wrap="square" lIns="121900" tIns="121900" rIns="121900" bIns="121900" anchor="t" anchorCtr="0">
            <a:noAutofit/>
          </a:bodyPr>
          <a:lstStyle/>
          <a:p>
            <a:pPr marL="0" indent="0"/>
            <a:br>
              <a:rPr lang="en-US" b="0" i="0" dirty="0">
                <a:solidFill>
                  <a:srgbClr val="000000"/>
                </a:solidFill>
                <a:effectLst/>
                <a:latin typeface="Montserrat" panose="020F0502020204030204" pitchFamily="2" charset="0"/>
              </a:rPr>
            </a:br>
            <a:br>
              <a:rPr lang="en-US" b="0" i="0" dirty="0">
                <a:solidFill>
                  <a:srgbClr val="000000"/>
                </a:solidFill>
                <a:effectLst/>
                <a:latin typeface="Montserrat" panose="020F0502020204030204" pitchFamily="2" charset="0"/>
              </a:rPr>
            </a:br>
            <a:r>
              <a:rPr lang="en-US" b="0" i="0" dirty="0">
                <a:solidFill>
                  <a:srgbClr val="000000"/>
                </a:solidFill>
                <a:effectLst/>
                <a:latin typeface="Montserrat" panose="020F0502020204030204" pitchFamily="2" charset="0"/>
              </a:rPr>
              <a:t>Agriculture plays a significant role in India’s growing economy. With around 54.6% of the total workforce involved in agriculture and allied sector activities, the sector contributes to 17.8% of the country’s gross value added (GVA).</a:t>
            </a:r>
            <a:br>
              <a:rPr lang="en-US" b="0" i="0" dirty="0">
                <a:solidFill>
                  <a:srgbClr val="000000"/>
                </a:solidFill>
                <a:effectLst/>
                <a:latin typeface="Montserrat" panose="020F0502020204030204" pitchFamily="2" charset="0"/>
              </a:rPr>
            </a:br>
            <a:br>
              <a:rPr lang="en-US" b="0" i="0" dirty="0">
                <a:solidFill>
                  <a:srgbClr val="000000"/>
                </a:solidFill>
                <a:effectLst/>
                <a:latin typeface="Montserrat" panose="020F0502020204030204" pitchFamily="2" charset="0"/>
              </a:rPr>
            </a:br>
            <a:br>
              <a:rPr lang="en-US" b="0" i="0" dirty="0">
                <a:solidFill>
                  <a:srgbClr val="000000"/>
                </a:solidFill>
                <a:effectLst/>
                <a:latin typeface="Montserrat" panose="020F0502020204030204" pitchFamily="2" charset="0"/>
              </a:rPr>
            </a:br>
            <a:br>
              <a:rPr lang="en-US" b="0" i="0" dirty="0">
                <a:effectLst/>
                <a:latin typeface="Montserrat" panose="020F0502020204030204" pitchFamily="2" charset="0"/>
              </a:rPr>
            </a:br>
            <a:r>
              <a:rPr lang="en-US" sz="2000" b="1" i="0" dirty="0">
                <a:effectLst/>
                <a:latin typeface="Montserrat" panose="020F0502020204030204" pitchFamily="2" charset="0"/>
              </a:rPr>
              <a:t>1) </a:t>
            </a:r>
            <a:r>
              <a:rPr lang="en-IN" sz="2000" b="1" i="0" dirty="0">
                <a:effectLst/>
                <a:latin typeface="Söhne"/>
              </a:rPr>
              <a:t>Employment</a:t>
            </a:r>
            <a:br>
              <a:rPr lang="en-IN" sz="2000" b="1" i="0" dirty="0">
                <a:effectLst/>
                <a:latin typeface="Söhne"/>
              </a:rPr>
            </a:br>
            <a:r>
              <a:rPr lang="en-IN" sz="2000" b="1" i="0" dirty="0">
                <a:effectLst/>
                <a:latin typeface="Söhne"/>
              </a:rPr>
              <a:t>2) Exports and Trade</a:t>
            </a:r>
            <a:br>
              <a:rPr lang="en-IN" sz="2000" b="1" i="0" dirty="0">
                <a:effectLst/>
                <a:latin typeface="Söhne"/>
              </a:rPr>
            </a:br>
            <a:r>
              <a:rPr lang="en-IN" sz="2000" b="1" i="0" dirty="0">
                <a:effectLst/>
                <a:latin typeface="Söhne"/>
              </a:rPr>
              <a:t>3) Infrastructure Development</a:t>
            </a:r>
            <a:br>
              <a:rPr lang="en-IN" sz="2000" b="1" i="0" dirty="0">
                <a:effectLst/>
                <a:latin typeface="Söhne"/>
              </a:rPr>
            </a:br>
            <a:r>
              <a:rPr lang="en-IN" sz="2000" b="1" i="0" dirty="0">
                <a:effectLst/>
                <a:latin typeface="Söhne"/>
              </a:rPr>
              <a:t>4) Technological Innovation</a:t>
            </a:r>
            <a:br>
              <a:rPr lang="en-IN" sz="2000" b="1" i="0" dirty="0">
                <a:effectLst/>
                <a:latin typeface="Söhne"/>
              </a:rPr>
            </a:br>
            <a:r>
              <a:rPr lang="en-IN" sz="2000" b="1" i="0" dirty="0">
                <a:effectLst/>
                <a:latin typeface="Söhne"/>
              </a:rPr>
              <a:t>5) Rural Development</a:t>
            </a:r>
            <a:endParaRPr sz="2000" dirty="0"/>
          </a:p>
        </p:txBody>
      </p:sp>
      <p:pic>
        <p:nvPicPr>
          <p:cNvPr id="575" name="Google Shape;575;p46"/>
          <p:cNvPicPr preferRelativeResize="0"/>
          <p:nvPr/>
        </p:nvPicPr>
        <p:blipFill rotWithShape="1">
          <a:blip r:embed="rId4">
            <a:alphaModFix/>
          </a:blip>
          <a:srcRect l="14355" r="34449"/>
          <a:stretch/>
        </p:blipFill>
        <p:spPr>
          <a:xfrm>
            <a:off x="6932016" y="11968"/>
            <a:ext cx="5259987" cy="6858001"/>
          </a:xfrm>
          <a:prstGeom prst="rect">
            <a:avLst/>
          </a:prstGeom>
          <a:noFill/>
          <a:ln>
            <a:noFill/>
          </a:ln>
        </p:spPr>
      </p:pic>
    </p:spTree>
    <p:extLst>
      <p:ext uri="{BB962C8B-B14F-4D97-AF65-F5344CB8AC3E}">
        <p14:creationId xmlns:p14="http://schemas.microsoft.com/office/powerpoint/2010/main" val="3842491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75001A-016C-16DC-404D-FBC372CC1F9D}"/>
              </a:ext>
            </a:extLst>
          </p:cNvPr>
          <p:cNvPicPr>
            <a:picLocks noChangeAspect="1"/>
          </p:cNvPicPr>
          <p:nvPr/>
        </p:nvPicPr>
        <p:blipFill>
          <a:blip r:embed="rId3"/>
          <a:stretch>
            <a:fillRect/>
          </a:stretch>
        </p:blipFill>
        <p:spPr>
          <a:xfrm>
            <a:off x="3052926" y="2047009"/>
            <a:ext cx="6210838" cy="3480955"/>
          </a:xfrm>
          <a:prstGeom prst="rect">
            <a:avLst/>
          </a:prstGeom>
        </p:spPr>
      </p:pic>
      <p:sp>
        <p:nvSpPr>
          <p:cNvPr id="2" name="TextBox 1">
            <a:extLst>
              <a:ext uri="{FF2B5EF4-FFF2-40B4-BE49-F238E27FC236}">
                <a16:creationId xmlns:a16="http://schemas.microsoft.com/office/drawing/2014/main" id="{2871EBA1-CF5A-239A-E00A-3C636F5A7E05}"/>
              </a:ext>
            </a:extLst>
          </p:cNvPr>
          <p:cNvSpPr txBox="1"/>
          <p:nvPr/>
        </p:nvSpPr>
        <p:spPr>
          <a:xfrm>
            <a:off x="3096489" y="592282"/>
            <a:ext cx="8551719" cy="646331"/>
          </a:xfrm>
          <a:prstGeom prst="rect">
            <a:avLst/>
          </a:prstGeom>
          <a:noFill/>
        </p:spPr>
        <p:txBody>
          <a:bodyPr wrap="square" rtlCol="0">
            <a:spAutoFit/>
          </a:bodyPr>
          <a:lstStyle/>
          <a:p>
            <a:r>
              <a:rPr lang="en-US" sz="3600" b="1" dirty="0"/>
              <a:t>Increase of Agriculture Sector </a:t>
            </a:r>
            <a:endParaRPr lang="en-IN" sz="3600" b="1" dirty="0"/>
          </a:p>
        </p:txBody>
      </p:sp>
    </p:spTree>
    <p:extLst>
      <p:ext uri="{BB962C8B-B14F-4D97-AF65-F5344CB8AC3E}">
        <p14:creationId xmlns:p14="http://schemas.microsoft.com/office/powerpoint/2010/main" val="21196008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2F180B2-670B-86EE-E2C6-796592C500F2}"/>
              </a:ext>
            </a:extLst>
          </p:cNvPr>
          <p:cNvSpPr>
            <a:spLocks noGrp="1"/>
          </p:cNvSpPr>
          <p:nvPr>
            <p:ph type="body" sz="half" idx="2"/>
          </p:nvPr>
        </p:nvSpPr>
        <p:spPr>
          <a:xfrm>
            <a:off x="83128" y="1839191"/>
            <a:ext cx="5787735" cy="4873337"/>
          </a:xfrm>
        </p:spPr>
        <p:txBody>
          <a:bodyPr>
            <a:normAutofit/>
          </a:bodyPr>
          <a:lstStyle/>
          <a:p>
            <a:pPr algn="ctr"/>
            <a:r>
              <a:rPr lang="en-US" sz="5400" b="1" dirty="0">
                <a:latin typeface="Arial Black" panose="020B0A04020102020204" pitchFamily="34" charset="0"/>
              </a:rPr>
              <a:t>EFFECTS</a:t>
            </a:r>
            <a:br>
              <a:rPr lang="en-US" sz="5400" b="1" dirty="0">
                <a:latin typeface="Arial Black" panose="020B0A04020102020204" pitchFamily="34" charset="0"/>
              </a:rPr>
            </a:br>
            <a:r>
              <a:rPr lang="en-US" sz="5400" b="1" dirty="0">
                <a:latin typeface="Arial Black" panose="020B0A04020102020204" pitchFamily="34" charset="0"/>
              </a:rPr>
              <a:t> OF</a:t>
            </a:r>
            <a:br>
              <a:rPr lang="en-US" sz="5400" b="1" dirty="0">
                <a:latin typeface="Arial Black" panose="020B0A04020102020204" pitchFamily="34" charset="0"/>
              </a:rPr>
            </a:br>
            <a:r>
              <a:rPr lang="en-US" sz="5400" b="1" dirty="0">
                <a:latin typeface="Arial Black" panose="020B0A04020102020204" pitchFamily="34" charset="0"/>
              </a:rPr>
              <a:t> MODERN AGRICULTURE</a:t>
            </a:r>
          </a:p>
          <a:p>
            <a:pPr algn="ctr"/>
            <a:endParaRPr lang="en-IN" sz="5400" b="1" dirty="0">
              <a:latin typeface="Arial Black" panose="020B0A04020102020204" pitchFamily="34" charset="0"/>
            </a:endParaRPr>
          </a:p>
        </p:txBody>
      </p:sp>
      <p:pic>
        <p:nvPicPr>
          <p:cNvPr id="5" name="Content Placeholder 4">
            <a:extLst>
              <a:ext uri="{FF2B5EF4-FFF2-40B4-BE49-F238E27FC236}">
                <a16:creationId xmlns:a16="http://schemas.microsoft.com/office/drawing/2014/main" id="{1746CF19-A944-6BD9-E3F2-AA9D628211D5}"/>
              </a:ext>
            </a:extLst>
          </p:cNvPr>
          <p:cNvPicPr>
            <a:picLocks noGrp="1" noChangeAspect="1"/>
          </p:cNvPicPr>
          <p:nvPr>
            <p:ph idx="1"/>
          </p:nvPr>
        </p:nvPicPr>
        <p:blipFill>
          <a:blip r:embed="rId2"/>
          <a:stretch>
            <a:fillRect/>
          </a:stretch>
        </p:blipFill>
        <p:spPr>
          <a:xfrm>
            <a:off x="5879379" y="1395495"/>
            <a:ext cx="6172200" cy="4099049"/>
          </a:xfrm>
          <a:prstGeom prst="rect">
            <a:avLst/>
          </a:prstGeom>
        </p:spPr>
      </p:pic>
    </p:spTree>
    <p:extLst>
      <p:ext uri="{BB962C8B-B14F-4D97-AF65-F5344CB8AC3E}">
        <p14:creationId xmlns:p14="http://schemas.microsoft.com/office/powerpoint/2010/main" val="39727613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1302</TotalTime>
  <Words>1237</Words>
  <Application>Microsoft Office PowerPoint</Application>
  <PresentationFormat>Widescreen</PresentationFormat>
  <Paragraphs>124</Paragraphs>
  <Slides>21</Slides>
  <Notes>6</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21</vt:i4>
      </vt:variant>
    </vt:vector>
  </HeadingPairs>
  <TitlesOfParts>
    <vt:vector size="40" baseType="lpstr">
      <vt:lpstr>Yu Gothic UI</vt:lpstr>
      <vt:lpstr>Abadi</vt:lpstr>
      <vt:lpstr>Algerian</vt:lpstr>
      <vt:lpstr>Arial</vt:lpstr>
      <vt:lpstr>Arial</vt:lpstr>
      <vt:lpstr>Arial Black</vt:lpstr>
      <vt:lpstr>Arial Narrow</vt:lpstr>
      <vt:lpstr>Calibri</vt:lpstr>
      <vt:lpstr>Calibri Light</vt:lpstr>
      <vt:lpstr>EB Garamond</vt:lpstr>
      <vt:lpstr>Gadugi</vt:lpstr>
      <vt:lpstr>Gill Sans Ultra Bold Condensed</vt:lpstr>
      <vt:lpstr>Google Sans</vt:lpstr>
      <vt:lpstr>Montserrat</vt:lpstr>
      <vt:lpstr>Nunito</vt:lpstr>
      <vt:lpstr>Nunito Sans</vt:lpstr>
      <vt:lpstr>Söhne</vt:lpstr>
      <vt:lpstr>Wingdings</vt:lpstr>
      <vt:lpstr>Office Theme</vt:lpstr>
      <vt:lpstr>EFFECT OF MODERN AGRICULTURE</vt:lpstr>
      <vt:lpstr>AGRICULTURE</vt:lpstr>
      <vt:lpstr>MODERN ARGRICULTURE</vt:lpstr>
      <vt:lpstr>INCREASE FOOD  PRODUCTION </vt:lpstr>
      <vt:lpstr>PowerPoint Presentation</vt:lpstr>
      <vt:lpstr>Artificial Seed </vt:lpstr>
      <vt:lpstr>ECONOMIC GROWTH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Salinity</vt:lpstr>
      <vt:lpstr>PowerPoint Presentation</vt:lpstr>
      <vt:lpstr>How to grow crops without effecting environment ?</vt:lpstr>
      <vt:lpstr>CASE STUDY    </vt:lpstr>
      <vt:lpstr>THANKYOU!  Does any one have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ok</dc:creator>
  <cp:lastModifiedBy>Dr.Rohtas Verma</cp:lastModifiedBy>
  <cp:revision>29</cp:revision>
  <dcterms:created xsi:type="dcterms:W3CDTF">2023-08-26T17:47:39Z</dcterms:created>
  <dcterms:modified xsi:type="dcterms:W3CDTF">2023-09-22T04:56:30Z</dcterms:modified>
</cp:coreProperties>
</file>

<file path=docProps/thumbnail.jpeg>
</file>